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Arial Black" panose="020B0A04020102090204" pitchFamily="34" charset="0"/>
      <p:regular r:id="rId24"/>
      <p:bold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ibre Franklin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PGYflwj4Kz/Ix99kXotTEdKy5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Mekanisme pembelajarannya seperti apa?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Anggaran: Setara eselon 3 kebawah?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6" name="Google Shape;59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8" name="Google Shape;628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 Statistik Dasar: dilaksanakan oleh BPS 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 Statistik Sektoral: dilakukan oleh masing-masing instansi pemerintahan 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• Statistik Khusus: diselenggarakan oleh lembaga/organsasi/unsur lain</a:t>
            </a:r>
            <a:endParaRPr/>
          </a:p>
        </p:txBody>
      </p:sp>
      <p:sp>
        <p:nvSpPr>
          <p:cNvPr id="305" name="Google Shape;30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Menjelaskan bahwa: Statistik adalah urusan pemerintahan wajib yang tidak berkaitan dengan pelayanan dasar.</a:t>
            </a:r>
            <a:endParaRPr/>
          </a:p>
          <a:p>
            <a:pPr marL="914400" lvl="1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Pembagian urusan pemerintahan: Statistik Dasar diselenggarakan oleh Pemerintah Pusat dan statistik sektoral diselenggarakan di lingkup pemerintah daerah provinsi dan kabupaten/kota</a:t>
            </a:r>
            <a:endParaRPr/>
          </a:p>
        </p:txBody>
      </p:sp>
      <p:sp>
        <p:nvSpPr>
          <p:cNvPr id="312" name="Google Shape;312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/>
              <a:t>Bertujuan memberikan acuan tentang pedoman pelaksanaan penyelenggaraan tata kelola data bagi instansi pusat dan daerah untuk mendukung perencanaan, pelaksanaan, evaluasi, dan pengendalian pembangunan serta sebagai bentuk dukungan peraturan perundang-undangan yang menunjang Sistem Statistik Nasional. Di dalam Perpres ini, BPS bertindak sebagai pembina data statistik.</a:t>
            </a:r>
            <a:endParaRPr/>
          </a:p>
          <a:p>
            <a:pPr marL="6858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/>
          </a:p>
        </p:txBody>
      </p:sp>
      <p:sp>
        <p:nvSpPr>
          <p:cNvPr id="319" name="Google Shape;31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Menjelaskan bahwa pengaturan desa bertujuan untuk, diantaranya adalah: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Mendorong prakarsa, gerakan, dan partisipasi masyarakat Desa untuk pengembangan potensi dan aset desa guna kesejahteraan bersama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Meningkatkan pelayanan publik bagi warga masyarakat Desa guna mempercepat perwujudan kesejahteraan umum.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Memajukan perekonomian masyarakat desa serta mengatasi kesenjangan pembangunan nasional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US"/>
              <a:t>Memperkuat masyarakat desa sebagai subjek pembangunan</a:t>
            </a:r>
            <a:endParaRPr/>
          </a:p>
          <a:p>
            <a:pPr marL="68580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/>
          </a:p>
        </p:txBody>
      </p:sp>
      <p:sp>
        <p:nvSpPr>
          <p:cNvPr id="326" name="Google Shape;3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Pada pasal 6 ayat (2) huruf a bahwa penggunaan Dana Desa untuk program prioritas nasional sesuai kewenangan desa diprioritaskan untuk pencapaian SDGs desa, diantaranya: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Pendataan desa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Pemetaan potensi dan sumber daya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/>
              <a:t>Pengembangan teknologi dan komunikasi sebagai upaya memperluas kemitraan untuk pembangunan desa</a:t>
            </a:r>
            <a:endParaRPr/>
          </a:p>
        </p:txBody>
      </p:sp>
      <p:sp>
        <p:nvSpPr>
          <p:cNvPr id="333" name="Google Shape;33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8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8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7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8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8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8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0"/>
          <p:cNvGrpSpPr/>
          <p:nvPr/>
        </p:nvGrpSpPr>
        <p:grpSpPr>
          <a:xfrm>
            <a:off x="0" y="-30477"/>
            <a:ext cx="12090400" cy="6889273"/>
            <a:chOff x="0" y="-30477"/>
            <a:chExt cx="9067800" cy="6889273"/>
          </a:xfrm>
        </p:grpSpPr>
        <p:cxnSp>
          <p:nvCxnSpPr>
            <p:cNvPr id="28" name="Google Shape;28;p40"/>
            <p:cNvCxnSpPr/>
            <p:nvPr/>
          </p:nvCxnSpPr>
          <p:spPr>
            <a:xfrm rot="-5400000" flipH="1">
              <a:off x="-14478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40"/>
            <p:cNvCxnSpPr/>
            <p:nvPr/>
          </p:nvCxnSpPr>
          <p:spPr>
            <a:xfrm rot="-5400000" flipH="1">
              <a:off x="-1638300" y="3238500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40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4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40"/>
            <p:cNvCxnSpPr/>
            <p:nvPr/>
          </p:nvCxnSpPr>
          <p:spPr>
            <a:xfrm rot="-5400000" flipH="1">
              <a:off x="-3314700" y="3314700"/>
              <a:ext cx="6858000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40"/>
            <p:cNvCxnSpPr/>
            <p:nvPr/>
          </p:nvCxnSpPr>
          <p:spPr>
            <a:xfrm rot="-5400000" flipH="1">
              <a:off x="-1371600" y="2971800"/>
              <a:ext cx="6858000" cy="9144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40"/>
            <p:cNvCxnSpPr/>
            <p:nvPr/>
          </p:nvCxnSpPr>
          <p:spPr>
            <a:xfrm rot="-5400000" flipH="1">
              <a:off x="-2819400" y="3200400"/>
              <a:ext cx="6858000" cy="4572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40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40"/>
            <p:cNvCxnSpPr/>
            <p:nvPr/>
          </p:nvCxnSpPr>
          <p:spPr>
            <a:xfrm rot="-5400000" flipH="1">
              <a:off x="-2133600" y="3200400"/>
              <a:ext cx="6858000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40"/>
            <p:cNvCxnSpPr/>
            <p:nvPr/>
          </p:nvCxnSpPr>
          <p:spPr>
            <a:xfrm rot="-5400000" flipH="1">
              <a:off x="-3124200" y="3276600"/>
              <a:ext cx="685800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40"/>
            <p:cNvCxnSpPr/>
            <p:nvPr/>
          </p:nvCxnSpPr>
          <p:spPr>
            <a:xfrm rot="-5400000" flipH="1">
              <a:off x="-1828799" y="3352799"/>
              <a:ext cx="6858000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39;p40"/>
            <p:cNvCxnSpPr/>
            <p:nvPr/>
          </p:nvCxnSpPr>
          <p:spPr>
            <a:xfrm rot="-5400000" flipH="1">
              <a:off x="-28194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0" name="Google Shape;40;p40"/>
            <p:cNvCxnSpPr/>
            <p:nvPr/>
          </p:nvCxnSpPr>
          <p:spPr>
            <a:xfrm rot="-5400000" flipH="1">
              <a:off x="-2438400" y="3124200"/>
              <a:ext cx="6858000" cy="6096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41;p40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3882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42;p40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40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44;p40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45;p40"/>
            <p:cNvCxnSpPr/>
            <p:nvPr/>
          </p:nvCxnSpPr>
          <p:spPr>
            <a:xfrm rot="-5400000" flipH="1">
              <a:off x="-2643187" y="3252788"/>
              <a:ext cx="6858000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40"/>
            <p:cNvCxnSpPr/>
            <p:nvPr/>
          </p:nvCxnSpPr>
          <p:spPr>
            <a:xfrm rot="-5400000" flipH="1">
              <a:off x="-1954530" y="3326130"/>
              <a:ext cx="6858000" cy="205740"/>
            </a:xfrm>
            <a:prstGeom prst="straightConnector1">
              <a:avLst/>
            </a:prstGeom>
            <a:noFill/>
            <a:ln w="5080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40"/>
            <p:cNvCxnSpPr/>
            <p:nvPr/>
          </p:nvCxnSpPr>
          <p:spPr>
            <a:xfrm rot="-5400000" flipH="1">
              <a:off x="-23622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0"/>
            <p:cNvCxnSpPr/>
            <p:nvPr/>
          </p:nvCxnSpPr>
          <p:spPr>
            <a:xfrm rot="-5400000" flipH="1">
              <a:off x="-21336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49;p40"/>
            <p:cNvCxnSpPr/>
            <p:nvPr/>
          </p:nvCxnSpPr>
          <p:spPr>
            <a:xfrm rot="-5400000" flipH="1">
              <a:off x="10668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Google Shape;50;p40"/>
            <p:cNvCxnSpPr/>
            <p:nvPr/>
          </p:nvCxnSpPr>
          <p:spPr>
            <a:xfrm rot="-5400000" flipH="1">
              <a:off x="876300" y="3238500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40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40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40"/>
            <p:cNvCxnSpPr/>
            <p:nvPr/>
          </p:nvCxnSpPr>
          <p:spPr>
            <a:xfrm rot="-5400000" flipH="1">
              <a:off x="-800100" y="3314700"/>
              <a:ext cx="6858000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40"/>
            <p:cNvCxnSpPr/>
            <p:nvPr/>
          </p:nvCxnSpPr>
          <p:spPr>
            <a:xfrm rot="5400000">
              <a:off x="-152400" y="3429000"/>
              <a:ext cx="6858000" cy="1588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40"/>
            <p:cNvCxnSpPr/>
            <p:nvPr/>
          </p:nvCxnSpPr>
          <p:spPr>
            <a:xfrm rot="-5400000" flipH="1">
              <a:off x="-304800" y="3200400"/>
              <a:ext cx="6858000" cy="4572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40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straightConnector1">
              <a:avLst/>
            </a:prstGeom>
            <a:noFill/>
            <a:ln w="5080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40"/>
            <p:cNvCxnSpPr/>
            <p:nvPr/>
          </p:nvCxnSpPr>
          <p:spPr>
            <a:xfrm rot="-5400000" flipH="1">
              <a:off x="381000" y="3200400"/>
              <a:ext cx="6858000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40"/>
            <p:cNvCxnSpPr/>
            <p:nvPr/>
          </p:nvCxnSpPr>
          <p:spPr>
            <a:xfrm rot="-5400000" flipH="1">
              <a:off x="-609600" y="3276600"/>
              <a:ext cx="685800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40"/>
            <p:cNvCxnSpPr/>
            <p:nvPr/>
          </p:nvCxnSpPr>
          <p:spPr>
            <a:xfrm rot="-5400000" flipH="1">
              <a:off x="685801" y="3352799"/>
              <a:ext cx="6858000" cy="152401"/>
            </a:xfrm>
            <a:prstGeom prst="straightConnector1">
              <a:avLst/>
            </a:prstGeom>
            <a:noFill/>
            <a:ln w="5080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40"/>
            <p:cNvCxnSpPr/>
            <p:nvPr/>
          </p:nvCxnSpPr>
          <p:spPr>
            <a:xfrm rot="-5400000" flipH="1">
              <a:off x="-3048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40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40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3882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40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40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40"/>
            <p:cNvCxnSpPr/>
            <p:nvPr/>
          </p:nvCxnSpPr>
          <p:spPr>
            <a:xfrm rot="5400000">
              <a:off x="659130" y="3227070"/>
              <a:ext cx="6858000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40"/>
            <p:cNvCxnSpPr/>
            <p:nvPr/>
          </p:nvCxnSpPr>
          <p:spPr>
            <a:xfrm rot="-5400000" flipH="1">
              <a:off x="-128587" y="3252788"/>
              <a:ext cx="6858000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40"/>
            <p:cNvCxnSpPr/>
            <p:nvPr/>
          </p:nvCxnSpPr>
          <p:spPr>
            <a:xfrm rot="-5400000" flipH="1">
              <a:off x="560070" y="3326130"/>
              <a:ext cx="6858000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40"/>
            <p:cNvCxnSpPr/>
            <p:nvPr/>
          </p:nvCxnSpPr>
          <p:spPr>
            <a:xfrm rot="-5400000" flipH="1">
              <a:off x="1524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40"/>
            <p:cNvCxnSpPr/>
            <p:nvPr/>
          </p:nvCxnSpPr>
          <p:spPr>
            <a:xfrm rot="-5400000" flipH="1">
              <a:off x="3810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40"/>
            <p:cNvCxnSpPr/>
            <p:nvPr/>
          </p:nvCxnSpPr>
          <p:spPr>
            <a:xfrm rot="-5400000" flipH="1">
              <a:off x="2743200" y="3352801"/>
              <a:ext cx="6858000" cy="152400"/>
            </a:xfrm>
            <a:prstGeom prst="straightConnector1">
              <a:avLst/>
            </a:prstGeom>
            <a:noFill/>
            <a:ln w="5080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40"/>
            <p:cNvCxnSpPr/>
            <p:nvPr/>
          </p:nvCxnSpPr>
          <p:spPr>
            <a:xfrm rot="-5400000" flipH="1">
              <a:off x="2095501" y="3238501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40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40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74;p40"/>
            <p:cNvCxnSpPr/>
            <p:nvPr/>
          </p:nvCxnSpPr>
          <p:spPr>
            <a:xfrm rot="-5400000" flipH="1">
              <a:off x="1066800" y="3200402"/>
              <a:ext cx="6858000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40"/>
            <p:cNvCxnSpPr/>
            <p:nvPr/>
          </p:nvCxnSpPr>
          <p:spPr>
            <a:xfrm rot="-5400000" flipH="1">
              <a:off x="2362201" y="3352800"/>
              <a:ext cx="6858000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76;p40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5568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77;p40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78;p40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40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40"/>
            <p:cNvCxnSpPr/>
            <p:nvPr/>
          </p:nvCxnSpPr>
          <p:spPr>
            <a:xfrm rot="-5400000" flipH="1">
              <a:off x="2236470" y="3326131"/>
              <a:ext cx="6858000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" name="Google Shape;81;p40"/>
            <p:cNvCxnSpPr/>
            <p:nvPr/>
          </p:nvCxnSpPr>
          <p:spPr>
            <a:xfrm rot="-5400000" flipH="1">
              <a:off x="1752600" y="3352801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40"/>
            <p:cNvCxnSpPr/>
            <p:nvPr/>
          </p:nvCxnSpPr>
          <p:spPr>
            <a:xfrm rot="-5400000" flipH="1">
              <a:off x="19812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40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Google Shape;84;p40"/>
            <p:cNvCxnSpPr/>
            <p:nvPr/>
          </p:nvCxnSpPr>
          <p:spPr>
            <a:xfrm rot="-5400000" flipH="1">
              <a:off x="3467099" y="3314701"/>
              <a:ext cx="6858000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" name="Google Shape;85;p40"/>
            <p:cNvCxnSpPr/>
            <p:nvPr/>
          </p:nvCxnSpPr>
          <p:spPr>
            <a:xfrm rot="5400000">
              <a:off x="4038600" y="3429001"/>
              <a:ext cx="6858000" cy="1588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40"/>
            <p:cNvCxnSpPr/>
            <p:nvPr/>
          </p:nvCxnSpPr>
          <p:spPr>
            <a:xfrm rot="-5400000" flipH="1">
              <a:off x="3886200" y="3200401"/>
              <a:ext cx="6858000" cy="4572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40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40"/>
            <p:cNvCxnSpPr/>
            <p:nvPr/>
          </p:nvCxnSpPr>
          <p:spPr>
            <a:xfrm rot="-5400000" flipH="1">
              <a:off x="4572000" y="3200401"/>
              <a:ext cx="6858000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40"/>
            <p:cNvCxnSpPr/>
            <p:nvPr/>
          </p:nvCxnSpPr>
          <p:spPr>
            <a:xfrm rot="-5400000" flipH="1">
              <a:off x="3733800" y="3352800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40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40"/>
            <p:cNvCxnSpPr/>
            <p:nvPr/>
          </p:nvCxnSpPr>
          <p:spPr>
            <a:xfrm rot="-5400000" flipH="1">
              <a:off x="4214813" y="3252788"/>
              <a:ext cx="6858000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>
                  <a:alpha val="71764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40"/>
            <p:cNvCxnSpPr/>
            <p:nvPr/>
          </p:nvCxnSpPr>
          <p:spPr>
            <a:xfrm rot="-5400000" flipH="1">
              <a:off x="4751070" y="3326131"/>
              <a:ext cx="6858000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40"/>
            <p:cNvCxnSpPr/>
            <p:nvPr/>
          </p:nvCxnSpPr>
          <p:spPr>
            <a:xfrm rot="-5400000" flipH="1">
              <a:off x="4343400" y="3352801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40"/>
            <p:cNvCxnSpPr/>
            <p:nvPr/>
          </p:nvCxnSpPr>
          <p:spPr>
            <a:xfrm rot="-5400000" flipH="1">
              <a:off x="4572000" y="3352801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40"/>
            <p:cNvCxnSpPr/>
            <p:nvPr/>
          </p:nvCxnSpPr>
          <p:spPr>
            <a:xfrm rot="-5400000" flipH="1">
              <a:off x="5257800" y="3352802"/>
              <a:ext cx="6858000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" name="Google Shape;96;p40"/>
            <p:cNvCxnSpPr/>
            <p:nvPr/>
          </p:nvCxnSpPr>
          <p:spPr>
            <a:xfrm rot="-5400000" flipH="1">
              <a:off x="5067300" y="3238502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97;p40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straightConnector1">
              <a:avLst/>
            </a:prstGeom>
            <a:noFill/>
            <a:ln w="5080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" name="Google Shape;98;p40"/>
            <p:cNvCxnSpPr/>
            <p:nvPr/>
          </p:nvCxnSpPr>
          <p:spPr>
            <a:xfrm rot="-5400000" flipH="1">
              <a:off x="4876801" y="3352801"/>
              <a:ext cx="6858000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40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" name="Google Shape;100;p40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40"/>
            <p:cNvCxnSpPr/>
            <p:nvPr/>
          </p:nvCxnSpPr>
          <p:spPr>
            <a:xfrm rot="-5400000" flipH="1">
              <a:off x="4751070" y="3326132"/>
              <a:ext cx="6858000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40"/>
            <p:cNvCxnSpPr/>
            <p:nvPr/>
          </p:nvCxnSpPr>
          <p:spPr>
            <a:xfrm rot="5400000">
              <a:off x="5562599" y="3429001"/>
              <a:ext cx="6858002" cy="1588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40"/>
            <p:cNvCxnSpPr/>
            <p:nvPr/>
          </p:nvCxnSpPr>
          <p:spPr>
            <a:xfrm rot="5400000">
              <a:off x="2552700" y="3390900"/>
              <a:ext cx="6858000" cy="76200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40"/>
            <p:cNvCxnSpPr/>
            <p:nvPr/>
          </p:nvCxnSpPr>
          <p:spPr>
            <a:xfrm rot="-5400000" flipH="1">
              <a:off x="3048000" y="3352800"/>
              <a:ext cx="6858000" cy="1524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40"/>
            <p:cNvCxnSpPr/>
            <p:nvPr/>
          </p:nvCxnSpPr>
          <p:spPr>
            <a:xfrm rot="-5400000" flipH="1">
              <a:off x="3238500" y="3238500"/>
              <a:ext cx="6858000" cy="381000"/>
            </a:xfrm>
            <a:prstGeom prst="straightConnector1">
              <a:avLst/>
            </a:prstGeom>
            <a:noFill/>
            <a:ln w="19050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40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40"/>
            <p:cNvCxnSpPr/>
            <p:nvPr/>
          </p:nvCxnSpPr>
          <p:spPr>
            <a:xfrm rot="-5400000" flipH="1">
              <a:off x="3148013" y="3252789"/>
              <a:ext cx="6858000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>
                  <a:alpha val="71764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40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40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40"/>
            <p:cNvCxnSpPr/>
            <p:nvPr/>
          </p:nvCxnSpPr>
          <p:spPr>
            <a:xfrm rot="-5400000" flipH="1">
              <a:off x="1371600" y="3200403"/>
              <a:ext cx="6858000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1" name="Google Shape;111;p40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40"/>
          <p:cNvSpPr/>
          <p:nvPr/>
        </p:nvSpPr>
        <p:spPr>
          <a:xfrm>
            <a:off x="0" y="1905000"/>
            <a:ext cx="6604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15" name="Google Shape;115;p40"/>
          <p:cNvGrpSpPr/>
          <p:nvPr/>
        </p:nvGrpSpPr>
        <p:grpSpPr>
          <a:xfrm>
            <a:off x="0" y="2057400"/>
            <a:ext cx="6401859" cy="2820988"/>
            <a:chOff x="0" y="2057400"/>
            <a:chExt cx="4801394" cy="2820988"/>
          </a:xfrm>
        </p:grpSpPr>
        <p:cxnSp>
          <p:nvCxnSpPr>
            <p:cNvPr id="116" name="Google Shape;116;p40"/>
            <p:cNvCxnSpPr/>
            <p:nvPr/>
          </p:nvCxnSpPr>
          <p:spPr>
            <a:xfrm>
              <a:off x="0" y="2057400"/>
              <a:ext cx="4800600" cy="158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7" name="Google Shape;117;p40"/>
            <p:cNvCxnSpPr/>
            <p:nvPr/>
          </p:nvCxnSpPr>
          <p:spPr>
            <a:xfrm>
              <a:off x="0" y="4876800"/>
              <a:ext cx="4800600" cy="1588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40"/>
            <p:cNvCxnSpPr/>
            <p:nvPr/>
          </p:nvCxnSpPr>
          <p:spPr>
            <a:xfrm rot="5400000">
              <a:off x="3391694" y="3467100"/>
              <a:ext cx="2818606" cy="794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40"/>
          <p:cNvSpPr txBox="1">
            <a:spLocks noGrp="1"/>
          </p:cNvSpPr>
          <p:nvPr>
            <p:ph type="ctrTitle"/>
          </p:nvPr>
        </p:nvSpPr>
        <p:spPr>
          <a:xfrm>
            <a:off x="304800" y="2130426"/>
            <a:ext cx="5892800" cy="160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  <a:defRPr sz="3600" b="1" cap="none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subTitle" idx="1"/>
          </p:nvPr>
        </p:nvSpPr>
        <p:spPr>
          <a:xfrm>
            <a:off x="304800" y="3733800"/>
            <a:ext cx="589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gradFill>
          <a:gsLst>
            <a:gs pos="0">
              <a:srgbClr val="FBFBFB"/>
            </a:gs>
            <a:gs pos="100000">
              <a:srgbClr val="9E9E9E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41"/>
          <p:cNvGrpSpPr/>
          <p:nvPr/>
        </p:nvGrpSpPr>
        <p:grpSpPr>
          <a:xfrm>
            <a:off x="1" y="-30478"/>
            <a:ext cx="12090400" cy="4846320"/>
            <a:chOff x="0" y="-30477"/>
            <a:chExt cx="9067800" cy="4526277"/>
          </a:xfrm>
        </p:grpSpPr>
        <p:cxnSp>
          <p:nvCxnSpPr>
            <p:cNvPr id="123" name="Google Shape;123;p41"/>
            <p:cNvCxnSpPr/>
            <p:nvPr/>
          </p:nvCxnSpPr>
          <p:spPr>
            <a:xfrm rot="-5400000" flipH="1">
              <a:off x="-27166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41"/>
            <p:cNvCxnSpPr/>
            <p:nvPr/>
          </p:nvCxnSpPr>
          <p:spPr>
            <a:xfrm rot="-5400000" flipH="1">
              <a:off x="-462165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41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41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41"/>
            <p:cNvCxnSpPr/>
            <p:nvPr/>
          </p:nvCxnSpPr>
          <p:spPr>
            <a:xfrm rot="-5400000" flipH="1">
              <a:off x="-2138565" y="2128112"/>
              <a:ext cx="4505731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41"/>
            <p:cNvCxnSpPr/>
            <p:nvPr/>
          </p:nvCxnSpPr>
          <p:spPr>
            <a:xfrm rot="-5400000" flipH="1">
              <a:off x="-195465" y="1785212"/>
              <a:ext cx="4505731" cy="9144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41"/>
            <p:cNvCxnSpPr/>
            <p:nvPr/>
          </p:nvCxnSpPr>
          <p:spPr>
            <a:xfrm rot="-5400000" flipH="1">
              <a:off x="-1643265" y="2013812"/>
              <a:ext cx="4505731" cy="4572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41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41"/>
            <p:cNvCxnSpPr/>
            <p:nvPr/>
          </p:nvCxnSpPr>
          <p:spPr>
            <a:xfrm rot="-5400000" flipH="1">
              <a:off x="-957465" y="2013812"/>
              <a:ext cx="4505731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41"/>
            <p:cNvCxnSpPr/>
            <p:nvPr/>
          </p:nvCxnSpPr>
          <p:spPr>
            <a:xfrm rot="-5400000" flipH="1">
              <a:off x="-1948065" y="2090012"/>
              <a:ext cx="4505731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41"/>
            <p:cNvCxnSpPr/>
            <p:nvPr/>
          </p:nvCxnSpPr>
          <p:spPr>
            <a:xfrm rot="-5400000" flipH="1">
              <a:off x="-652664" y="2166211"/>
              <a:ext cx="4505731" cy="152401"/>
            </a:xfrm>
            <a:prstGeom prst="straightConnector1">
              <a:avLst/>
            </a:prstGeom>
            <a:noFill/>
            <a:ln w="5715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41"/>
            <p:cNvCxnSpPr/>
            <p:nvPr/>
          </p:nvCxnSpPr>
          <p:spPr>
            <a:xfrm rot="-5400000" flipH="1">
              <a:off x="-164326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41"/>
            <p:cNvCxnSpPr/>
            <p:nvPr/>
          </p:nvCxnSpPr>
          <p:spPr>
            <a:xfrm rot="-5400000" flipH="1">
              <a:off x="-1790700" y="2019300"/>
              <a:ext cx="4495800" cy="4572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6" name="Google Shape;136;p41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3882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41"/>
            <p:cNvCxnSpPr/>
            <p:nvPr/>
          </p:nvCxnSpPr>
          <p:spPr>
            <a:xfrm rot="5400000">
              <a:off x="34087" y="2090964"/>
              <a:ext cx="4505731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41"/>
            <p:cNvCxnSpPr/>
            <p:nvPr/>
          </p:nvCxnSpPr>
          <p:spPr>
            <a:xfrm rot="5400000">
              <a:off x="261735" y="2090012"/>
              <a:ext cx="4505731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41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41"/>
            <p:cNvCxnSpPr/>
            <p:nvPr/>
          </p:nvCxnSpPr>
          <p:spPr>
            <a:xfrm rot="-5400000" flipH="1">
              <a:off x="-1467052" y="2066200"/>
              <a:ext cx="4505731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1" name="Google Shape;141;p41"/>
            <p:cNvCxnSpPr/>
            <p:nvPr/>
          </p:nvCxnSpPr>
          <p:spPr>
            <a:xfrm rot="-5400000" flipH="1">
              <a:off x="-778395" y="2139542"/>
              <a:ext cx="4505731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41"/>
            <p:cNvCxnSpPr/>
            <p:nvPr/>
          </p:nvCxnSpPr>
          <p:spPr>
            <a:xfrm rot="-5400000" flipH="1">
              <a:off x="-118606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41"/>
            <p:cNvCxnSpPr/>
            <p:nvPr/>
          </p:nvCxnSpPr>
          <p:spPr>
            <a:xfrm rot="-5400000" flipH="1">
              <a:off x="-95746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41"/>
            <p:cNvCxnSpPr/>
            <p:nvPr/>
          </p:nvCxnSpPr>
          <p:spPr>
            <a:xfrm rot="-5400000" flipH="1">
              <a:off x="22429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41"/>
            <p:cNvCxnSpPr/>
            <p:nvPr/>
          </p:nvCxnSpPr>
          <p:spPr>
            <a:xfrm rot="-5400000" flipH="1">
              <a:off x="2052435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41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7" name="Google Shape;147;p4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8" name="Google Shape;148;p41"/>
            <p:cNvCxnSpPr/>
            <p:nvPr/>
          </p:nvCxnSpPr>
          <p:spPr>
            <a:xfrm rot="-5400000" flipH="1">
              <a:off x="376035" y="2128112"/>
              <a:ext cx="4505731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9" name="Google Shape;149;p41"/>
            <p:cNvCxnSpPr/>
            <p:nvPr/>
          </p:nvCxnSpPr>
          <p:spPr>
            <a:xfrm rot="5400000">
              <a:off x="1023735" y="2242139"/>
              <a:ext cx="4505731" cy="1588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0" name="Google Shape;150;p41"/>
            <p:cNvCxnSpPr/>
            <p:nvPr/>
          </p:nvCxnSpPr>
          <p:spPr>
            <a:xfrm rot="-5400000" flipH="1">
              <a:off x="871335" y="2013812"/>
              <a:ext cx="4505731" cy="4572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" name="Google Shape;151;p41"/>
            <p:cNvCxnSpPr/>
            <p:nvPr/>
          </p:nvCxnSpPr>
          <p:spPr>
            <a:xfrm rot="5400000">
              <a:off x="985636" y="2051912"/>
              <a:ext cx="4505731" cy="381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" name="Google Shape;152;p41"/>
            <p:cNvCxnSpPr/>
            <p:nvPr/>
          </p:nvCxnSpPr>
          <p:spPr>
            <a:xfrm rot="-5400000" flipH="1">
              <a:off x="1557135" y="2013812"/>
              <a:ext cx="4505731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" name="Google Shape;153;p41"/>
            <p:cNvCxnSpPr/>
            <p:nvPr/>
          </p:nvCxnSpPr>
          <p:spPr>
            <a:xfrm rot="-5400000" flipH="1">
              <a:off x="566535" y="2090012"/>
              <a:ext cx="4505731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4" name="Google Shape;154;p41"/>
            <p:cNvCxnSpPr/>
            <p:nvPr/>
          </p:nvCxnSpPr>
          <p:spPr>
            <a:xfrm rot="-5400000" flipH="1">
              <a:off x="1861936" y="2166211"/>
              <a:ext cx="4505731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41"/>
            <p:cNvCxnSpPr/>
            <p:nvPr/>
          </p:nvCxnSpPr>
          <p:spPr>
            <a:xfrm rot="-5400000" flipH="1">
              <a:off x="8713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41"/>
            <p:cNvCxnSpPr/>
            <p:nvPr/>
          </p:nvCxnSpPr>
          <p:spPr>
            <a:xfrm rot="5400000">
              <a:off x="147435" y="2128112"/>
              <a:ext cx="4505731" cy="2286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3882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41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41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41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41"/>
            <p:cNvCxnSpPr/>
            <p:nvPr/>
          </p:nvCxnSpPr>
          <p:spPr>
            <a:xfrm rot="-5400000" flipH="1">
              <a:off x="1047548" y="2066200"/>
              <a:ext cx="4505731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41"/>
            <p:cNvCxnSpPr/>
            <p:nvPr/>
          </p:nvCxnSpPr>
          <p:spPr>
            <a:xfrm rot="-5400000" flipH="1">
              <a:off x="1736205" y="2139542"/>
              <a:ext cx="4505731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41"/>
            <p:cNvCxnSpPr/>
            <p:nvPr/>
          </p:nvCxnSpPr>
          <p:spPr>
            <a:xfrm rot="-5400000" flipH="1">
              <a:off x="13285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41"/>
            <p:cNvCxnSpPr/>
            <p:nvPr/>
          </p:nvCxnSpPr>
          <p:spPr>
            <a:xfrm rot="-5400000" flipH="1">
              <a:off x="15571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41"/>
            <p:cNvCxnSpPr/>
            <p:nvPr/>
          </p:nvCxnSpPr>
          <p:spPr>
            <a:xfrm rot="-5400000" flipH="1">
              <a:off x="3919335" y="2166212"/>
              <a:ext cx="4505731" cy="152400"/>
            </a:xfrm>
            <a:prstGeom prst="straightConnector1">
              <a:avLst/>
            </a:prstGeom>
            <a:noFill/>
            <a:ln w="5715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41"/>
            <p:cNvCxnSpPr/>
            <p:nvPr/>
          </p:nvCxnSpPr>
          <p:spPr>
            <a:xfrm rot="-5400000" flipH="1">
              <a:off x="3271636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4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41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41"/>
            <p:cNvCxnSpPr/>
            <p:nvPr/>
          </p:nvCxnSpPr>
          <p:spPr>
            <a:xfrm rot="-5400000" flipH="1">
              <a:off x="2242935" y="2013813"/>
              <a:ext cx="4505731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41"/>
            <p:cNvCxnSpPr/>
            <p:nvPr/>
          </p:nvCxnSpPr>
          <p:spPr>
            <a:xfrm rot="-5400000" flipH="1">
              <a:off x="3538336" y="2166212"/>
              <a:ext cx="4505731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p41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5568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2" name="Google Shape;172;p41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41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41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41"/>
            <p:cNvCxnSpPr/>
            <p:nvPr/>
          </p:nvCxnSpPr>
          <p:spPr>
            <a:xfrm rot="-5400000" flipH="1">
              <a:off x="3412605" y="2139542"/>
              <a:ext cx="4505731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41"/>
            <p:cNvCxnSpPr/>
            <p:nvPr/>
          </p:nvCxnSpPr>
          <p:spPr>
            <a:xfrm rot="-5400000" flipH="1">
              <a:off x="2928735" y="2166212"/>
              <a:ext cx="4505731" cy="152400"/>
            </a:xfrm>
            <a:prstGeom prst="straightConnector1">
              <a:avLst/>
            </a:prstGeom>
            <a:noFill/>
            <a:ln w="57150" cap="flat" cmpd="sng">
              <a:solidFill>
                <a:schemeClr val="accent1">
                  <a:alpha val="2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41"/>
            <p:cNvCxnSpPr/>
            <p:nvPr/>
          </p:nvCxnSpPr>
          <p:spPr>
            <a:xfrm rot="-5400000" flipH="1">
              <a:off x="30811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41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41"/>
            <p:cNvCxnSpPr/>
            <p:nvPr/>
          </p:nvCxnSpPr>
          <p:spPr>
            <a:xfrm rot="-5400000" flipH="1">
              <a:off x="4643234" y="2128112"/>
              <a:ext cx="4505731" cy="228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41"/>
            <p:cNvCxnSpPr/>
            <p:nvPr/>
          </p:nvCxnSpPr>
          <p:spPr>
            <a:xfrm rot="5400000">
              <a:off x="5214735" y="2242140"/>
              <a:ext cx="4505731" cy="1588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41"/>
            <p:cNvCxnSpPr/>
            <p:nvPr/>
          </p:nvCxnSpPr>
          <p:spPr>
            <a:xfrm rot="-5400000" flipH="1">
              <a:off x="5062335" y="2013812"/>
              <a:ext cx="4505731" cy="4572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8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41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41"/>
            <p:cNvCxnSpPr/>
            <p:nvPr/>
          </p:nvCxnSpPr>
          <p:spPr>
            <a:xfrm rot="-5400000" flipH="1">
              <a:off x="5748135" y="2013813"/>
              <a:ext cx="4505731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41"/>
            <p:cNvCxnSpPr/>
            <p:nvPr/>
          </p:nvCxnSpPr>
          <p:spPr>
            <a:xfrm rot="-5400000" flipH="1">
              <a:off x="49099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41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41"/>
            <p:cNvCxnSpPr/>
            <p:nvPr/>
          </p:nvCxnSpPr>
          <p:spPr>
            <a:xfrm rot="-5400000" flipH="1">
              <a:off x="5390948" y="2066200"/>
              <a:ext cx="4505731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>
                  <a:alpha val="71764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41"/>
            <p:cNvCxnSpPr/>
            <p:nvPr/>
          </p:nvCxnSpPr>
          <p:spPr>
            <a:xfrm rot="-5400000" flipH="1">
              <a:off x="5927205" y="2139542"/>
              <a:ext cx="4505731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" name="Google Shape;188;p41"/>
            <p:cNvCxnSpPr/>
            <p:nvPr/>
          </p:nvCxnSpPr>
          <p:spPr>
            <a:xfrm rot="-5400000" flipH="1">
              <a:off x="55195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" name="Google Shape;189;p41"/>
            <p:cNvCxnSpPr/>
            <p:nvPr/>
          </p:nvCxnSpPr>
          <p:spPr>
            <a:xfrm rot="-5400000" flipH="1">
              <a:off x="5748135" y="2166212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" name="Google Shape;190;p41"/>
            <p:cNvCxnSpPr/>
            <p:nvPr/>
          </p:nvCxnSpPr>
          <p:spPr>
            <a:xfrm rot="-5400000" flipH="1">
              <a:off x="6433935" y="2166213"/>
              <a:ext cx="4505731" cy="15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" name="Google Shape;191;p41"/>
            <p:cNvCxnSpPr/>
            <p:nvPr/>
          </p:nvCxnSpPr>
          <p:spPr>
            <a:xfrm rot="-5400000" flipH="1">
              <a:off x="6243435" y="2051913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" name="Google Shape;192;p41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41"/>
            <p:cNvCxnSpPr/>
            <p:nvPr/>
          </p:nvCxnSpPr>
          <p:spPr>
            <a:xfrm rot="-5400000" flipH="1">
              <a:off x="6052936" y="2166212"/>
              <a:ext cx="4505731" cy="152401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41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" name="Google Shape;195;p41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" name="Google Shape;196;p41"/>
            <p:cNvCxnSpPr/>
            <p:nvPr/>
          </p:nvCxnSpPr>
          <p:spPr>
            <a:xfrm rot="-5400000" flipH="1">
              <a:off x="5927205" y="2139543"/>
              <a:ext cx="4505731" cy="20574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7" name="Google Shape;197;p41"/>
            <p:cNvCxnSpPr/>
            <p:nvPr/>
          </p:nvCxnSpPr>
          <p:spPr>
            <a:xfrm rot="5400000">
              <a:off x="6738734" y="2242140"/>
              <a:ext cx="4505732" cy="1588"/>
            </a:xfrm>
            <a:prstGeom prst="straightConnector1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8" name="Google Shape;198;p41"/>
            <p:cNvCxnSpPr/>
            <p:nvPr/>
          </p:nvCxnSpPr>
          <p:spPr>
            <a:xfrm rot="5400000">
              <a:off x="3728835" y="2204312"/>
              <a:ext cx="4505731" cy="76200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p41"/>
            <p:cNvCxnSpPr/>
            <p:nvPr/>
          </p:nvCxnSpPr>
          <p:spPr>
            <a:xfrm rot="-5400000" flipH="1">
              <a:off x="4224135" y="2166212"/>
              <a:ext cx="4505731" cy="1524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p41"/>
            <p:cNvCxnSpPr/>
            <p:nvPr/>
          </p:nvCxnSpPr>
          <p:spPr>
            <a:xfrm rot="-5400000" flipH="1">
              <a:off x="4414635" y="2051912"/>
              <a:ext cx="4505731" cy="381000"/>
            </a:xfrm>
            <a:prstGeom prst="straightConnector1">
              <a:avLst/>
            </a:prstGeom>
            <a:noFill/>
            <a:ln w="19050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p41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straightConnector1">
              <a:avLst/>
            </a:prstGeom>
            <a:noFill/>
            <a:ln w="47625" cap="flat" cmpd="sng">
              <a:solidFill>
                <a:schemeClr val="accent1">
                  <a:alpha val="62745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41"/>
            <p:cNvCxnSpPr/>
            <p:nvPr/>
          </p:nvCxnSpPr>
          <p:spPr>
            <a:xfrm rot="-5400000" flipH="1">
              <a:off x="4324148" y="2066200"/>
              <a:ext cx="4505731" cy="352425"/>
            </a:xfrm>
            <a:prstGeom prst="straightConnector1">
              <a:avLst/>
            </a:prstGeom>
            <a:noFill/>
            <a:ln w="15875" cap="flat" cmpd="sng">
              <a:solidFill>
                <a:schemeClr val="accent1">
                  <a:alpha val="71764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p41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41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alpha val="57647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5" name="Google Shape;205;p41"/>
            <p:cNvCxnSpPr/>
            <p:nvPr/>
          </p:nvCxnSpPr>
          <p:spPr>
            <a:xfrm rot="-5400000" flipH="1">
              <a:off x="2547735" y="2013814"/>
              <a:ext cx="4505731" cy="457199"/>
            </a:xfrm>
            <a:prstGeom prst="straightConnector1">
              <a:avLst/>
            </a:prstGeom>
            <a:noFill/>
            <a:ln w="38100" cap="flat" cmpd="sng">
              <a:solidFill>
                <a:schemeClr val="accent1">
                  <a:alpha val="46666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6" name="Google Shape;206;p41"/>
          <p:cNvSpPr/>
          <p:nvPr/>
        </p:nvSpPr>
        <p:spPr>
          <a:xfrm>
            <a:off x="0" y="4311168"/>
            <a:ext cx="12192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07" name="Google Shape;207;p41"/>
          <p:cNvCxnSpPr/>
          <p:nvPr/>
        </p:nvCxnSpPr>
        <p:spPr>
          <a:xfrm>
            <a:off x="0" y="4387368"/>
            <a:ext cx="1219200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41"/>
          <p:cNvCxnSpPr/>
          <p:nvPr/>
        </p:nvCxnSpPr>
        <p:spPr>
          <a:xfrm>
            <a:off x="0" y="6138380"/>
            <a:ext cx="1219200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41"/>
          <p:cNvSpPr txBox="1">
            <a:spLocks noGrp="1"/>
          </p:cNvSpPr>
          <p:nvPr>
            <p:ph type="body" idx="1"/>
          </p:nvPr>
        </p:nvSpPr>
        <p:spPr>
          <a:xfrm>
            <a:off x="609600" y="5621365"/>
            <a:ext cx="11074400" cy="41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title"/>
          </p:nvPr>
        </p:nvSpPr>
        <p:spPr>
          <a:xfrm>
            <a:off x="609600" y="446356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1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4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body" idx="1"/>
          </p:nvPr>
        </p:nvSpPr>
        <p:spPr>
          <a:xfrm>
            <a:off x="4267200" y="273051"/>
            <a:ext cx="731520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37" name="Google Shape;237;p45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5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5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5"/>
          <p:cNvSpPr/>
          <p:nvPr/>
        </p:nvSpPr>
        <p:spPr>
          <a:xfrm>
            <a:off x="0" y="1563624"/>
            <a:ext cx="3681984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41" name="Google Shape;241;p45"/>
          <p:cNvCxnSpPr/>
          <p:nvPr/>
        </p:nvCxnSpPr>
        <p:spPr>
          <a:xfrm rot="5400000">
            <a:off x="2007129" y="3221207"/>
            <a:ext cx="3017520" cy="105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45"/>
          <p:cNvCxnSpPr/>
          <p:nvPr/>
        </p:nvCxnSpPr>
        <p:spPr>
          <a:xfrm>
            <a:off x="0" y="1712976"/>
            <a:ext cx="353568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" name="Google Shape;243;p45"/>
          <p:cNvCxnSpPr/>
          <p:nvPr/>
        </p:nvCxnSpPr>
        <p:spPr>
          <a:xfrm>
            <a:off x="0" y="4733544"/>
            <a:ext cx="353568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45"/>
          <p:cNvSpPr txBox="1">
            <a:spLocks noGrp="1"/>
          </p:cNvSpPr>
          <p:nvPr>
            <p:ph type="title"/>
          </p:nvPr>
        </p:nvSpPr>
        <p:spPr>
          <a:xfrm>
            <a:off x="203200" y="1901952"/>
            <a:ext cx="31699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Twentieth Century"/>
              <a:buNone/>
              <a:defRPr sz="2600" b="1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5"/>
          <p:cNvSpPr txBox="1">
            <a:spLocks noGrp="1"/>
          </p:cNvSpPr>
          <p:nvPr>
            <p:ph type="body" idx="2"/>
          </p:nvPr>
        </p:nvSpPr>
        <p:spPr>
          <a:xfrm>
            <a:off x="203200" y="3273552"/>
            <a:ext cx="31699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>
            <a:spLocks noGrp="1"/>
          </p:cNvSpPr>
          <p:nvPr>
            <p:ph type="pic" idx="2"/>
          </p:nvPr>
        </p:nvSpPr>
        <p:spPr>
          <a:xfrm>
            <a:off x="4267200" y="381000"/>
            <a:ext cx="7416800" cy="5638800"/>
          </a:xfrm>
          <a:prstGeom prst="rect">
            <a:avLst/>
          </a:prstGeom>
          <a:solidFill>
            <a:schemeClr val="dk2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ABC2C8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ABC2C8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6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6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46"/>
          <p:cNvSpPr/>
          <p:nvPr/>
        </p:nvSpPr>
        <p:spPr>
          <a:xfrm>
            <a:off x="0" y="1563624"/>
            <a:ext cx="3681984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52" name="Google Shape;252;p46"/>
          <p:cNvCxnSpPr/>
          <p:nvPr/>
        </p:nvCxnSpPr>
        <p:spPr>
          <a:xfrm rot="5400000">
            <a:off x="2007129" y="3221207"/>
            <a:ext cx="3017520" cy="105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46"/>
          <p:cNvCxnSpPr/>
          <p:nvPr/>
        </p:nvCxnSpPr>
        <p:spPr>
          <a:xfrm>
            <a:off x="0" y="1712976"/>
            <a:ext cx="353568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46"/>
          <p:cNvCxnSpPr/>
          <p:nvPr/>
        </p:nvCxnSpPr>
        <p:spPr>
          <a:xfrm>
            <a:off x="0" y="4733544"/>
            <a:ext cx="3535680" cy="158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46"/>
          <p:cNvSpPr txBox="1">
            <a:spLocks noGrp="1"/>
          </p:cNvSpPr>
          <p:nvPr>
            <p:ph type="title"/>
          </p:nvPr>
        </p:nvSpPr>
        <p:spPr>
          <a:xfrm>
            <a:off x="207264" y="1905000"/>
            <a:ext cx="31699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600"/>
              <a:buFont typeface="Twentieth Century"/>
              <a:buNone/>
              <a:defRPr sz="2600" b="1" cap="none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6"/>
          <p:cNvSpPr txBox="1">
            <a:spLocks noGrp="1"/>
          </p:cNvSpPr>
          <p:nvPr>
            <p:ph type="body" idx="1"/>
          </p:nvPr>
        </p:nvSpPr>
        <p:spPr>
          <a:xfrm>
            <a:off x="203200" y="3276600"/>
            <a:ext cx="316992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B7982"/>
            </a:gs>
            <a:gs pos="100000">
              <a:srgbClr val="00273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199136" y="137160"/>
            <a:ext cx="11826240" cy="658368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11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  <a:defRPr sz="3600" b="1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ABC2C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ABC2C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dt" idx="10"/>
          </p:nvPr>
        </p:nvSpPr>
        <p:spPr>
          <a:xfrm>
            <a:off x="609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ftr" idx="11"/>
          </p:nvPr>
        </p:nvSpPr>
        <p:spPr>
          <a:xfrm>
            <a:off x="3774831" y="6312409"/>
            <a:ext cx="4642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sldNum" idx="12"/>
          </p:nvPr>
        </p:nvSpPr>
        <p:spPr>
          <a:xfrm>
            <a:off x="8737600" y="631240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"/>
          <p:cNvSpPr/>
          <p:nvPr/>
        </p:nvSpPr>
        <p:spPr>
          <a:xfrm>
            <a:off x="0" y="-2540"/>
            <a:ext cx="12181839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"/>
          <p:cNvSpPr/>
          <p:nvPr/>
        </p:nvSpPr>
        <p:spPr>
          <a:xfrm>
            <a:off x="8437880" y="-2540"/>
            <a:ext cx="3469639" cy="11734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"/>
          <p:cNvSpPr/>
          <p:nvPr/>
        </p:nvSpPr>
        <p:spPr>
          <a:xfrm>
            <a:off x="11628120" y="6294120"/>
            <a:ext cx="563879" cy="563879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563879" y="563879"/>
                </a:moveTo>
                <a:lnTo>
                  <a:pt x="563879" y="0"/>
                </a:lnTo>
                <a:lnTo>
                  <a:pt x="0" y="0"/>
                </a:lnTo>
                <a:lnTo>
                  <a:pt x="0" y="563879"/>
                </a:lnTo>
                <a:lnTo>
                  <a:pt x="563879" y="563879"/>
                </a:lnTo>
                <a:close/>
              </a:path>
            </a:pathLst>
          </a:custGeom>
          <a:solidFill>
            <a:srgbClr val="1740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"/>
          <p:cNvSpPr/>
          <p:nvPr/>
        </p:nvSpPr>
        <p:spPr>
          <a:xfrm>
            <a:off x="11628120" y="5730240"/>
            <a:ext cx="563879" cy="563880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0" y="563880"/>
                </a:moveTo>
                <a:lnTo>
                  <a:pt x="563879" y="563880"/>
                </a:lnTo>
                <a:lnTo>
                  <a:pt x="563879" y="0"/>
                </a:lnTo>
                <a:lnTo>
                  <a:pt x="0" y="0"/>
                </a:lnTo>
                <a:lnTo>
                  <a:pt x="0" y="563880"/>
                </a:lnTo>
                <a:close/>
              </a:path>
            </a:pathLst>
          </a:custGeom>
          <a:solidFill>
            <a:srgbClr val="0A5294">
              <a:alpha val="8431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"/>
          <p:cNvSpPr/>
          <p:nvPr/>
        </p:nvSpPr>
        <p:spPr>
          <a:xfrm>
            <a:off x="11064240" y="6294120"/>
            <a:ext cx="563879" cy="563879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563879" y="563879"/>
                </a:moveTo>
                <a:lnTo>
                  <a:pt x="563879" y="0"/>
                </a:lnTo>
                <a:lnTo>
                  <a:pt x="0" y="0"/>
                </a:lnTo>
                <a:lnTo>
                  <a:pt x="0" y="563879"/>
                </a:lnTo>
                <a:lnTo>
                  <a:pt x="563879" y="563879"/>
                </a:lnTo>
                <a:close/>
              </a:path>
            </a:pathLst>
          </a:custGeom>
          <a:solidFill>
            <a:srgbClr val="0A5294">
              <a:alpha val="8431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"/>
          <p:cNvSpPr/>
          <p:nvPr/>
        </p:nvSpPr>
        <p:spPr>
          <a:xfrm>
            <a:off x="11064240" y="5730240"/>
            <a:ext cx="563879" cy="563880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0" y="563880"/>
                </a:moveTo>
                <a:lnTo>
                  <a:pt x="563879" y="563880"/>
                </a:lnTo>
                <a:lnTo>
                  <a:pt x="563879" y="0"/>
                </a:lnTo>
                <a:lnTo>
                  <a:pt x="0" y="0"/>
                </a:lnTo>
                <a:lnTo>
                  <a:pt x="0" y="563880"/>
                </a:lnTo>
                <a:close/>
              </a:path>
            </a:pathLst>
          </a:custGeom>
          <a:solidFill>
            <a:srgbClr val="0E6EC5">
              <a:alpha val="6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"/>
          <p:cNvSpPr/>
          <p:nvPr/>
        </p:nvSpPr>
        <p:spPr>
          <a:xfrm>
            <a:off x="10500360" y="6294120"/>
            <a:ext cx="563879" cy="563879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563879" y="563879"/>
                </a:moveTo>
                <a:lnTo>
                  <a:pt x="563879" y="0"/>
                </a:lnTo>
                <a:lnTo>
                  <a:pt x="0" y="0"/>
                </a:lnTo>
                <a:lnTo>
                  <a:pt x="0" y="563879"/>
                </a:lnTo>
                <a:lnTo>
                  <a:pt x="563879" y="563879"/>
                </a:lnTo>
                <a:close/>
              </a:path>
            </a:pathLst>
          </a:custGeom>
          <a:solidFill>
            <a:srgbClr val="0E6EC5">
              <a:alpha val="6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"/>
          <p:cNvSpPr/>
          <p:nvPr/>
        </p:nvSpPr>
        <p:spPr>
          <a:xfrm>
            <a:off x="11628120" y="5166360"/>
            <a:ext cx="563879" cy="563879"/>
          </a:xfrm>
          <a:custGeom>
            <a:avLst/>
            <a:gdLst/>
            <a:ahLst/>
            <a:cxnLst/>
            <a:rect l="l" t="t" r="r" b="b"/>
            <a:pathLst>
              <a:path w="563879" h="563879" extrusionOk="0">
                <a:moveTo>
                  <a:pt x="0" y="563879"/>
                </a:moveTo>
                <a:lnTo>
                  <a:pt x="563879" y="563879"/>
                </a:lnTo>
                <a:lnTo>
                  <a:pt x="563879" y="0"/>
                </a:lnTo>
                <a:lnTo>
                  <a:pt x="0" y="0"/>
                </a:lnTo>
                <a:lnTo>
                  <a:pt x="0" y="563879"/>
                </a:lnTo>
                <a:close/>
              </a:path>
            </a:pathLst>
          </a:custGeom>
          <a:solidFill>
            <a:srgbClr val="0E6EC5">
              <a:alpha val="6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"/>
          <p:cNvSpPr/>
          <p:nvPr/>
        </p:nvSpPr>
        <p:spPr>
          <a:xfrm>
            <a:off x="6097270" y="4271010"/>
            <a:ext cx="0" cy="1280921"/>
          </a:xfrm>
          <a:custGeom>
            <a:avLst/>
            <a:gdLst/>
            <a:ahLst/>
            <a:cxnLst/>
            <a:rect l="l" t="t" r="r" b="b"/>
            <a:pathLst>
              <a:path w="120000" h="1280921" extrusionOk="0">
                <a:moveTo>
                  <a:pt x="0" y="0"/>
                </a:moveTo>
                <a:lnTo>
                  <a:pt x="0" y="128092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"/>
          <p:cNvSpPr/>
          <p:nvPr/>
        </p:nvSpPr>
        <p:spPr>
          <a:xfrm>
            <a:off x="6370320" y="4676140"/>
            <a:ext cx="477520" cy="4775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"/>
          <p:cNvSpPr/>
          <p:nvPr/>
        </p:nvSpPr>
        <p:spPr>
          <a:xfrm>
            <a:off x="1899920" y="2062479"/>
            <a:ext cx="8392160" cy="1176020"/>
          </a:xfrm>
          <a:custGeom>
            <a:avLst/>
            <a:gdLst/>
            <a:ahLst/>
            <a:cxnLst/>
            <a:rect l="l" t="t" r="r" b="b"/>
            <a:pathLst>
              <a:path w="8392160" h="1176020" extrusionOk="0">
                <a:moveTo>
                  <a:pt x="0" y="413258"/>
                </a:moveTo>
                <a:lnTo>
                  <a:pt x="0" y="762762"/>
                </a:lnTo>
                <a:lnTo>
                  <a:pt x="1370" y="796653"/>
                </a:lnTo>
                <a:lnTo>
                  <a:pt x="12011" y="862067"/>
                </a:lnTo>
                <a:lnTo>
                  <a:pt x="32478" y="923613"/>
                </a:lnTo>
                <a:lnTo>
                  <a:pt x="61919" y="980441"/>
                </a:lnTo>
                <a:lnTo>
                  <a:pt x="99484" y="1031698"/>
                </a:lnTo>
                <a:lnTo>
                  <a:pt x="144321" y="1076535"/>
                </a:lnTo>
                <a:lnTo>
                  <a:pt x="195578" y="1114100"/>
                </a:lnTo>
                <a:lnTo>
                  <a:pt x="252406" y="1143541"/>
                </a:lnTo>
                <a:lnTo>
                  <a:pt x="313952" y="1164008"/>
                </a:lnTo>
                <a:lnTo>
                  <a:pt x="379366" y="1174649"/>
                </a:lnTo>
                <a:lnTo>
                  <a:pt x="413257" y="1176020"/>
                </a:lnTo>
                <a:lnTo>
                  <a:pt x="7978902" y="1176020"/>
                </a:lnTo>
                <a:lnTo>
                  <a:pt x="8045930" y="1170610"/>
                </a:lnTo>
                <a:lnTo>
                  <a:pt x="8109516" y="1154950"/>
                </a:lnTo>
                <a:lnTo>
                  <a:pt x="8168810" y="1129889"/>
                </a:lnTo>
                <a:lnTo>
                  <a:pt x="8222959" y="1096280"/>
                </a:lnTo>
                <a:lnTo>
                  <a:pt x="8271113" y="1054973"/>
                </a:lnTo>
                <a:lnTo>
                  <a:pt x="8312420" y="1006819"/>
                </a:lnTo>
                <a:lnTo>
                  <a:pt x="8346029" y="952670"/>
                </a:lnTo>
                <a:lnTo>
                  <a:pt x="8371090" y="893376"/>
                </a:lnTo>
                <a:lnTo>
                  <a:pt x="8386750" y="829790"/>
                </a:lnTo>
                <a:lnTo>
                  <a:pt x="8392160" y="762762"/>
                </a:lnTo>
                <a:lnTo>
                  <a:pt x="8392160" y="413258"/>
                </a:lnTo>
                <a:lnTo>
                  <a:pt x="8386750" y="346229"/>
                </a:lnTo>
                <a:lnTo>
                  <a:pt x="8371090" y="282643"/>
                </a:lnTo>
                <a:lnTo>
                  <a:pt x="8346029" y="223349"/>
                </a:lnTo>
                <a:lnTo>
                  <a:pt x="8312420" y="169200"/>
                </a:lnTo>
                <a:lnTo>
                  <a:pt x="8271113" y="121046"/>
                </a:lnTo>
                <a:lnTo>
                  <a:pt x="8222959" y="79739"/>
                </a:lnTo>
                <a:lnTo>
                  <a:pt x="8168810" y="46130"/>
                </a:lnTo>
                <a:lnTo>
                  <a:pt x="8109516" y="21069"/>
                </a:lnTo>
                <a:lnTo>
                  <a:pt x="8045930" y="5409"/>
                </a:lnTo>
                <a:lnTo>
                  <a:pt x="7978902" y="0"/>
                </a:lnTo>
                <a:lnTo>
                  <a:pt x="413257" y="0"/>
                </a:lnTo>
                <a:lnTo>
                  <a:pt x="346229" y="5409"/>
                </a:lnTo>
                <a:lnTo>
                  <a:pt x="282643" y="21069"/>
                </a:lnTo>
                <a:lnTo>
                  <a:pt x="223349" y="46130"/>
                </a:lnTo>
                <a:lnTo>
                  <a:pt x="169200" y="79739"/>
                </a:lnTo>
                <a:lnTo>
                  <a:pt x="121046" y="121046"/>
                </a:lnTo>
                <a:lnTo>
                  <a:pt x="79739" y="169200"/>
                </a:lnTo>
                <a:lnTo>
                  <a:pt x="46130" y="223349"/>
                </a:lnTo>
                <a:lnTo>
                  <a:pt x="21069" y="282643"/>
                </a:lnTo>
                <a:lnTo>
                  <a:pt x="5409" y="346229"/>
                </a:lnTo>
                <a:lnTo>
                  <a:pt x="0" y="413258"/>
                </a:lnTo>
                <a:close/>
              </a:path>
            </a:pathLst>
          </a:custGeom>
          <a:solidFill>
            <a:srgbClr val="FFC000">
              <a:alpha val="600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 extrusionOk="0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0D0D0D">
              <a:alpha val="67058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"/>
          <p:cNvSpPr txBox="1"/>
          <p:nvPr/>
        </p:nvSpPr>
        <p:spPr>
          <a:xfrm>
            <a:off x="2135560" y="2152096"/>
            <a:ext cx="8364800" cy="175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75" rIns="0" bIns="0" anchor="t" anchorCtr="0">
            <a:noAutofit/>
          </a:bodyPr>
          <a:lstStyle/>
          <a:p>
            <a:pPr marL="1678281" marR="1692616" lvl="0" indent="0" algn="ctr" rtl="0">
              <a:lnSpc>
                <a:spcPct val="10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DESA CANTIK</a:t>
            </a:r>
            <a:endParaRPr/>
          </a:p>
          <a:p>
            <a:pPr marL="1678281" marR="1692616" lvl="0" indent="0" algn="ctr" rtl="0">
              <a:lnSpc>
                <a:spcPct val="101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1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Desa Cinta Statistik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825"/>
              </a:lnSpc>
              <a:spcBef>
                <a:spcPts val="174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disampaikan dalam  Kegiatan Sosialisasi Desa Cinta Statistik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"/>
          <p:cNvSpPr txBox="1"/>
          <p:nvPr/>
        </p:nvSpPr>
        <p:spPr>
          <a:xfrm>
            <a:off x="551384" y="5851215"/>
            <a:ext cx="5431203" cy="321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775" rIns="0" bIns="0" anchor="t" anchorCtr="0">
            <a:noAutofit/>
          </a:bodyPr>
          <a:lstStyle/>
          <a:p>
            <a:pPr marL="12700" marR="0" lvl="0" indent="0" algn="l" rtl="0">
              <a:lnSpc>
                <a:spcPct val="10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Presented by : BPS </a:t>
            </a:r>
            <a:r>
              <a:rPr lang="en-US" sz="1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Kabupaten</a:t>
            </a:r>
            <a:r>
              <a:rPr lang="en-US" sz="1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Kuantan </a:t>
            </a:r>
            <a:r>
              <a:rPr lang="en-US" sz="1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Singingi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"/>
          <p:cNvSpPr txBox="1"/>
          <p:nvPr/>
        </p:nvSpPr>
        <p:spPr>
          <a:xfrm>
            <a:off x="7680176" y="5851215"/>
            <a:ext cx="3573409" cy="36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50" rIns="0" bIns="0" anchor="t" anchorCtr="0">
            <a:noAutofit/>
          </a:bodyPr>
          <a:lstStyle/>
          <a:p>
            <a:pPr marL="1270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Saik</a:t>
            </a:r>
            <a:r>
              <a:rPr lang="en-US" sz="2000" b="0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22 November 2021</a:t>
            </a:r>
            <a:endParaRPr sz="2000" b="0" i="0" u="none" strike="noStrike" cap="none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8" name="Google Shape;288;p1"/>
          <p:cNvSpPr txBox="1"/>
          <p:nvPr/>
        </p:nvSpPr>
        <p:spPr>
          <a:xfrm>
            <a:off x="11064240" y="5730240"/>
            <a:ext cx="563879" cy="56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"/>
          <p:cNvSpPr/>
          <p:nvPr/>
        </p:nvSpPr>
        <p:spPr>
          <a:xfrm>
            <a:off x="11506200" y="6172200"/>
            <a:ext cx="685800" cy="685799"/>
          </a:xfrm>
          <a:custGeom>
            <a:avLst/>
            <a:gdLst/>
            <a:ahLst/>
            <a:cxnLst/>
            <a:rect l="l" t="t" r="r" b="b"/>
            <a:pathLst>
              <a:path w="685800" h="685799" extrusionOk="0">
                <a:moveTo>
                  <a:pt x="685800" y="685799"/>
                </a:moveTo>
                <a:lnTo>
                  <a:pt x="685800" y="0"/>
                </a:lnTo>
                <a:lnTo>
                  <a:pt x="0" y="0"/>
                </a:lnTo>
                <a:lnTo>
                  <a:pt x="0" y="685799"/>
                </a:lnTo>
                <a:lnTo>
                  <a:pt x="685800" y="685799"/>
                </a:lnTo>
                <a:close/>
              </a:path>
            </a:pathLst>
          </a:custGeom>
          <a:solidFill>
            <a:srgbClr val="0837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"/>
          <p:cNvSpPr/>
          <p:nvPr/>
        </p:nvSpPr>
        <p:spPr>
          <a:xfrm>
            <a:off x="9817100" y="38100"/>
            <a:ext cx="2268220" cy="7670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/>
          <p:nvPr/>
        </p:nvSpPr>
        <p:spPr>
          <a:xfrm>
            <a:off x="0" y="0"/>
            <a:ext cx="259079" cy="6857998"/>
          </a:xfrm>
          <a:custGeom>
            <a:avLst/>
            <a:gdLst/>
            <a:ahLst/>
            <a:cxnLst/>
            <a:rect l="l" t="t" r="r" b="b"/>
            <a:pathLst>
              <a:path w="259079" h="6857998" extrusionOk="0">
                <a:moveTo>
                  <a:pt x="259079" y="6857998"/>
                </a:moveTo>
                <a:lnTo>
                  <a:pt x="259079" y="0"/>
                </a:lnTo>
                <a:lnTo>
                  <a:pt x="0" y="0"/>
                </a:lnTo>
                <a:lnTo>
                  <a:pt x="0" y="6857998"/>
                </a:lnTo>
                <a:lnTo>
                  <a:pt x="259079" y="6857998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"/>
          <p:cNvSpPr/>
          <p:nvPr/>
        </p:nvSpPr>
        <p:spPr>
          <a:xfrm>
            <a:off x="259079" y="119379"/>
            <a:ext cx="259079" cy="990600"/>
          </a:xfrm>
          <a:custGeom>
            <a:avLst/>
            <a:gdLst/>
            <a:ahLst/>
            <a:cxnLst/>
            <a:rect l="l" t="t" r="r" b="b"/>
            <a:pathLst>
              <a:path w="259079" h="990600" extrusionOk="0">
                <a:moveTo>
                  <a:pt x="0" y="990600"/>
                </a:moveTo>
                <a:lnTo>
                  <a:pt x="259079" y="990600"/>
                </a:lnTo>
                <a:lnTo>
                  <a:pt x="259079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FC000">
              <a:alpha val="8431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3091858" y="809752"/>
            <a:ext cx="1247393" cy="300227"/>
          </a:xfrm>
          <a:custGeom>
            <a:avLst/>
            <a:gdLst/>
            <a:ahLst/>
            <a:cxnLst/>
            <a:rect l="l" t="t" r="r" b="b"/>
            <a:pathLst>
              <a:path w="1247393" h="300227" extrusionOk="0">
                <a:moveTo>
                  <a:pt x="847978" y="238251"/>
                </a:moveTo>
                <a:lnTo>
                  <a:pt x="847978" y="177419"/>
                </a:lnTo>
                <a:lnTo>
                  <a:pt x="949705" y="177419"/>
                </a:lnTo>
                <a:lnTo>
                  <a:pt x="949705" y="120269"/>
                </a:lnTo>
                <a:lnTo>
                  <a:pt x="847978" y="120269"/>
                </a:lnTo>
                <a:lnTo>
                  <a:pt x="847978" y="61214"/>
                </a:lnTo>
                <a:lnTo>
                  <a:pt x="949705" y="61214"/>
                </a:lnTo>
                <a:lnTo>
                  <a:pt x="949705" y="3175"/>
                </a:lnTo>
                <a:lnTo>
                  <a:pt x="784732" y="3175"/>
                </a:lnTo>
                <a:lnTo>
                  <a:pt x="784732" y="296290"/>
                </a:lnTo>
                <a:lnTo>
                  <a:pt x="949705" y="296290"/>
                </a:lnTo>
                <a:lnTo>
                  <a:pt x="949705" y="238251"/>
                </a:lnTo>
                <a:lnTo>
                  <a:pt x="847978" y="238251"/>
                </a:lnTo>
                <a:close/>
              </a:path>
              <a:path w="1247393" h="300227" extrusionOk="0">
                <a:moveTo>
                  <a:pt x="611123" y="202946"/>
                </a:moveTo>
                <a:lnTo>
                  <a:pt x="565022" y="237744"/>
                </a:lnTo>
                <a:lnTo>
                  <a:pt x="567537" y="244328"/>
                </a:lnTo>
                <a:lnTo>
                  <a:pt x="573481" y="256881"/>
                </a:lnTo>
                <a:lnTo>
                  <a:pt x="580361" y="267826"/>
                </a:lnTo>
                <a:lnTo>
                  <a:pt x="588170" y="277156"/>
                </a:lnTo>
                <a:lnTo>
                  <a:pt x="596900" y="284861"/>
                </a:lnTo>
                <a:lnTo>
                  <a:pt x="606471" y="291028"/>
                </a:lnTo>
                <a:lnTo>
                  <a:pt x="618126" y="296148"/>
                </a:lnTo>
                <a:lnTo>
                  <a:pt x="630519" y="299210"/>
                </a:lnTo>
                <a:lnTo>
                  <a:pt x="643635" y="300227"/>
                </a:lnTo>
                <a:lnTo>
                  <a:pt x="657539" y="299255"/>
                </a:lnTo>
                <a:lnTo>
                  <a:pt x="670372" y="296323"/>
                </a:lnTo>
                <a:lnTo>
                  <a:pt x="682094" y="291427"/>
                </a:lnTo>
                <a:lnTo>
                  <a:pt x="692700" y="284560"/>
                </a:lnTo>
                <a:lnTo>
                  <a:pt x="702182" y="275717"/>
                </a:lnTo>
                <a:lnTo>
                  <a:pt x="712316" y="261790"/>
                </a:lnTo>
                <a:lnTo>
                  <a:pt x="717654" y="250631"/>
                </a:lnTo>
                <a:lnTo>
                  <a:pt x="721473" y="238392"/>
                </a:lnTo>
                <a:lnTo>
                  <a:pt x="723768" y="225078"/>
                </a:lnTo>
                <a:lnTo>
                  <a:pt x="724534" y="210693"/>
                </a:lnTo>
                <a:lnTo>
                  <a:pt x="724534" y="3175"/>
                </a:lnTo>
                <a:lnTo>
                  <a:pt x="661923" y="3175"/>
                </a:lnTo>
                <a:lnTo>
                  <a:pt x="661923" y="216408"/>
                </a:lnTo>
                <a:lnTo>
                  <a:pt x="659891" y="224155"/>
                </a:lnTo>
                <a:lnTo>
                  <a:pt x="655701" y="229997"/>
                </a:lnTo>
                <a:lnTo>
                  <a:pt x="651509" y="235712"/>
                </a:lnTo>
                <a:lnTo>
                  <a:pt x="645921" y="238633"/>
                </a:lnTo>
                <a:lnTo>
                  <a:pt x="634237" y="238633"/>
                </a:lnTo>
                <a:lnTo>
                  <a:pt x="629792" y="236093"/>
                </a:lnTo>
                <a:lnTo>
                  <a:pt x="625728" y="230886"/>
                </a:lnTo>
                <a:lnTo>
                  <a:pt x="621537" y="225806"/>
                </a:lnTo>
                <a:lnTo>
                  <a:pt x="618235" y="220090"/>
                </a:lnTo>
                <a:lnTo>
                  <a:pt x="615568" y="213613"/>
                </a:lnTo>
                <a:lnTo>
                  <a:pt x="612901" y="207263"/>
                </a:lnTo>
                <a:lnTo>
                  <a:pt x="611377" y="203962"/>
                </a:lnTo>
                <a:lnTo>
                  <a:pt x="611123" y="202946"/>
                </a:lnTo>
                <a:close/>
              </a:path>
              <a:path w="1247393" h="300227" extrusionOk="0">
                <a:moveTo>
                  <a:pt x="435736" y="166370"/>
                </a:moveTo>
                <a:lnTo>
                  <a:pt x="437522" y="114588"/>
                </a:lnTo>
                <a:lnTo>
                  <a:pt x="424433" y="116586"/>
                </a:lnTo>
                <a:lnTo>
                  <a:pt x="409955" y="116586"/>
                </a:lnTo>
                <a:lnTo>
                  <a:pt x="409955" y="166370"/>
                </a:lnTo>
                <a:lnTo>
                  <a:pt x="435736" y="166370"/>
                </a:lnTo>
                <a:close/>
              </a:path>
              <a:path w="1247393" h="300227" extrusionOk="0">
                <a:moveTo>
                  <a:pt x="451040" y="245661"/>
                </a:moveTo>
                <a:lnTo>
                  <a:pt x="432561" y="247142"/>
                </a:lnTo>
                <a:lnTo>
                  <a:pt x="409955" y="247142"/>
                </a:lnTo>
                <a:lnTo>
                  <a:pt x="346836" y="3175"/>
                </a:lnTo>
                <a:lnTo>
                  <a:pt x="346836" y="296290"/>
                </a:lnTo>
                <a:lnTo>
                  <a:pt x="450816" y="296208"/>
                </a:lnTo>
                <a:lnTo>
                  <a:pt x="465554" y="295220"/>
                </a:lnTo>
                <a:lnTo>
                  <a:pt x="451040" y="245661"/>
                </a:lnTo>
                <a:close/>
              </a:path>
              <a:path w="1247393" h="300227" extrusionOk="0">
                <a:moveTo>
                  <a:pt x="550417" y="210693"/>
                </a:moveTo>
                <a:lnTo>
                  <a:pt x="550085" y="203207"/>
                </a:lnTo>
                <a:lnTo>
                  <a:pt x="547953" y="190692"/>
                </a:lnTo>
                <a:lnTo>
                  <a:pt x="543837" y="178619"/>
                </a:lnTo>
                <a:lnTo>
                  <a:pt x="537717" y="167005"/>
                </a:lnTo>
                <a:lnTo>
                  <a:pt x="529263" y="156351"/>
                </a:lnTo>
                <a:lnTo>
                  <a:pt x="519807" y="148459"/>
                </a:lnTo>
                <a:lnTo>
                  <a:pt x="508313" y="141685"/>
                </a:lnTo>
                <a:lnTo>
                  <a:pt x="494791" y="136017"/>
                </a:lnTo>
                <a:lnTo>
                  <a:pt x="502839" y="128718"/>
                </a:lnTo>
                <a:lnTo>
                  <a:pt x="511475" y="119141"/>
                </a:lnTo>
                <a:lnTo>
                  <a:pt x="517778" y="109600"/>
                </a:lnTo>
                <a:lnTo>
                  <a:pt x="523847" y="91441"/>
                </a:lnTo>
                <a:lnTo>
                  <a:pt x="524890" y="77597"/>
                </a:lnTo>
                <a:lnTo>
                  <a:pt x="524738" y="72354"/>
                </a:lnTo>
                <a:lnTo>
                  <a:pt x="522940" y="59429"/>
                </a:lnTo>
                <a:lnTo>
                  <a:pt x="519113" y="47295"/>
                </a:lnTo>
                <a:lnTo>
                  <a:pt x="513247" y="35951"/>
                </a:lnTo>
                <a:lnTo>
                  <a:pt x="505332" y="25400"/>
                </a:lnTo>
                <a:lnTo>
                  <a:pt x="497710" y="18491"/>
                </a:lnTo>
                <a:lnTo>
                  <a:pt x="488347" y="12968"/>
                </a:lnTo>
                <a:lnTo>
                  <a:pt x="477112" y="8678"/>
                </a:lnTo>
                <a:lnTo>
                  <a:pt x="464006" y="5618"/>
                </a:lnTo>
                <a:lnTo>
                  <a:pt x="449029" y="3785"/>
                </a:lnTo>
                <a:lnTo>
                  <a:pt x="432180" y="3175"/>
                </a:lnTo>
                <a:lnTo>
                  <a:pt x="346836" y="3175"/>
                </a:lnTo>
                <a:lnTo>
                  <a:pt x="409955" y="247142"/>
                </a:lnTo>
                <a:lnTo>
                  <a:pt x="409955" y="52197"/>
                </a:lnTo>
                <a:lnTo>
                  <a:pt x="427696" y="52267"/>
                </a:lnTo>
                <a:lnTo>
                  <a:pt x="440691" y="54693"/>
                </a:lnTo>
                <a:lnTo>
                  <a:pt x="451484" y="60578"/>
                </a:lnTo>
                <a:lnTo>
                  <a:pt x="458596" y="66294"/>
                </a:lnTo>
                <a:lnTo>
                  <a:pt x="462152" y="73025"/>
                </a:lnTo>
                <a:lnTo>
                  <a:pt x="462097" y="83288"/>
                </a:lnTo>
                <a:lnTo>
                  <a:pt x="459069" y="95860"/>
                </a:lnTo>
                <a:lnTo>
                  <a:pt x="451357" y="106299"/>
                </a:lnTo>
                <a:lnTo>
                  <a:pt x="448669" y="108596"/>
                </a:lnTo>
                <a:lnTo>
                  <a:pt x="437522" y="114588"/>
                </a:lnTo>
                <a:lnTo>
                  <a:pt x="435736" y="166370"/>
                </a:lnTo>
                <a:lnTo>
                  <a:pt x="449902" y="167549"/>
                </a:lnTo>
                <a:lnTo>
                  <a:pt x="462091" y="171231"/>
                </a:lnTo>
                <a:lnTo>
                  <a:pt x="471804" y="177419"/>
                </a:lnTo>
                <a:lnTo>
                  <a:pt x="477467" y="183663"/>
                </a:lnTo>
                <a:lnTo>
                  <a:pt x="482752" y="195030"/>
                </a:lnTo>
                <a:lnTo>
                  <a:pt x="484504" y="209042"/>
                </a:lnTo>
                <a:lnTo>
                  <a:pt x="484494" y="210120"/>
                </a:lnTo>
                <a:lnTo>
                  <a:pt x="482188" y="223448"/>
                </a:lnTo>
                <a:lnTo>
                  <a:pt x="475847" y="233814"/>
                </a:lnTo>
                <a:lnTo>
                  <a:pt x="465466" y="241218"/>
                </a:lnTo>
                <a:lnTo>
                  <a:pt x="451040" y="245661"/>
                </a:lnTo>
                <a:lnTo>
                  <a:pt x="465554" y="295220"/>
                </a:lnTo>
                <a:lnTo>
                  <a:pt x="479198" y="293117"/>
                </a:lnTo>
                <a:lnTo>
                  <a:pt x="491744" y="289907"/>
                </a:lnTo>
                <a:lnTo>
                  <a:pt x="503186" y="285594"/>
                </a:lnTo>
                <a:lnTo>
                  <a:pt x="513517" y="280184"/>
                </a:lnTo>
                <a:lnTo>
                  <a:pt x="522731" y="273685"/>
                </a:lnTo>
                <a:lnTo>
                  <a:pt x="526830" y="270108"/>
                </a:lnTo>
                <a:lnTo>
                  <a:pt x="535309" y="260670"/>
                </a:lnTo>
                <a:lnTo>
                  <a:pt x="541912" y="250001"/>
                </a:lnTo>
                <a:lnTo>
                  <a:pt x="546634" y="238108"/>
                </a:lnTo>
                <a:lnTo>
                  <a:pt x="549471" y="225002"/>
                </a:lnTo>
                <a:lnTo>
                  <a:pt x="550417" y="210693"/>
                </a:lnTo>
                <a:close/>
              </a:path>
              <a:path w="1247393" h="300227" extrusionOk="0">
                <a:moveTo>
                  <a:pt x="82476" y="286591"/>
                </a:moveTo>
                <a:lnTo>
                  <a:pt x="94248" y="291357"/>
                </a:lnTo>
                <a:lnTo>
                  <a:pt x="85527" y="212164"/>
                </a:lnTo>
                <a:lnTo>
                  <a:pt x="78453" y="201829"/>
                </a:lnTo>
                <a:lnTo>
                  <a:pt x="72959" y="190584"/>
                </a:lnTo>
                <a:lnTo>
                  <a:pt x="69041" y="178428"/>
                </a:lnTo>
                <a:lnTo>
                  <a:pt x="66694" y="165361"/>
                </a:lnTo>
                <a:lnTo>
                  <a:pt x="65912" y="151384"/>
                </a:lnTo>
                <a:lnTo>
                  <a:pt x="71265" y="280771"/>
                </a:lnTo>
                <a:lnTo>
                  <a:pt x="82476" y="286591"/>
                </a:lnTo>
                <a:close/>
              </a:path>
              <a:path w="1247393" h="300227" extrusionOk="0">
                <a:moveTo>
                  <a:pt x="0" y="149606"/>
                </a:moveTo>
                <a:lnTo>
                  <a:pt x="601" y="165000"/>
                </a:lnTo>
                <a:lnTo>
                  <a:pt x="2200" y="178489"/>
                </a:lnTo>
                <a:lnTo>
                  <a:pt x="4802" y="191424"/>
                </a:lnTo>
                <a:lnTo>
                  <a:pt x="8405" y="203807"/>
                </a:lnTo>
                <a:lnTo>
                  <a:pt x="13008" y="215637"/>
                </a:lnTo>
                <a:lnTo>
                  <a:pt x="18611" y="226914"/>
                </a:lnTo>
                <a:lnTo>
                  <a:pt x="25211" y="237638"/>
                </a:lnTo>
                <a:lnTo>
                  <a:pt x="32808" y="247810"/>
                </a:lnTo>
                <a:lnTo>
                  <a:pt x="41401" y="257428"/>
                </a:lnTo>
                <a:lnTo>
                  <a:pt x="50524" y="265980"/>
                </a:lnTo>
                <a:lnTo>
                  <a:pt x="60614" y="273900"/>
                </a:lnTo>
                <a:lnTo>
                  <a:pt x="71265" y="280771"/>
                </a:lnTo>
                <a:lnTo>
                  <a:pt x="65912" y="151384"/>
                </a:lnTo>
                <a:lnTo>
                  <a:pt x="66168" y="142735"/>
                </a:lnTo>
                <a:lnTo>
                  <a:pt x="67743" y="129032"/>
                </a:lnTo>
                <a:lnTo>
                  <a:pt x="70753" y="116301"/>
                </a:lnTo>
                <a:lnTo>
                  <a:pt x="75197" y="104543"/>
                </a:lnTo>
                <a:lnTo>
                  <a:pt x="81077" y="93758"/>
                </a:lnTo>
                <a:lnTo>
                  <a:pt x="88391" y="83947"/>
                </a:lnTo>
                <a:lnTo>
                  <a:pt x="98995" y="73797"/>
                </a:lnTo>
                <a:lnTo>
                  <a:pt x="109591" y="66910"/>
                </a:lnTo>
                <a:lnTo>
                  <a:pt x="121261" y="62069"/>
                </a:lnTo>
                <a:lnTo>
                  <a:pt x="134007" y="59279"/>
                </a:lnTo>
                <a:lnTo>
                  <a:pt x="147827" y="58547"/>
                </a:lnTo>
                <a:lnTo>
                  <a:pt x="148724" y="58564"/>
                </a:lnTo>
                <a:lnTo>
                  <a:pt x="162616" y="59858"/>
                </a:lnTo>
                <a:lnTo>
                  <a:pt x="175378" y="63049"/>
                </a:lnTo>
                <a:lnTo>
                  <a:pt x="187009" y="68132"/>
                </a:lnTo>
                <a:lnTo>
                  <a:pt x="197511" y="75099"/>
                </a:lnTo>
                <a:lnTo>
                  <a:pt x="206882" y="83947"/>
                </a:lnTo>
                <a:lnTo>
                  <a:pt x="217135" y="98323"/>
                </a:lnTo>
                <a:lnTo>
                  <a:pt x="222359" y="109510"/>
                </a:lnTo>
                <a:lnTo>
                  <a:pt x="226102" y="121783"/>
                </a:lnTo>
                <a:lnTo>
                  <a:pt x="228355" y="135147"/>
                </a:lnTo>
                <a:lnTo>
                  <a:pt x="229107" y="149606"/>
                </a:lnTo>
                <a:lnTo>
                  <a:pt x="228879" y="157756"/>
                </a:lnTo>
                <a:lnTo>
                  <a:pt x="227317" y="171587"/>
                </a:lnTo>
                <a:lnTo>
                  <a:pt x="224281" y="184362"/>
                </a:lnTo>
                <a:lnTo>
                  <a:pt x="219776" y="196088"/>
                </a:lnTo>
                <a:lnTo>
                  <a:pt x="213806" y="206768"/>
                </a:lnTo>
                <a:lnTo>
                  <a:pt x="206375" y="216408"/>
                </a:lnTo>
                <a:lnTo>
                  <a:pt x="196023" y="226101"/>
                </a:lnTo>
                <a:lnTo>
                  <a:pt x="185385" y="232964"/>
                </a:lnTo>
                <a:lnTo>
                  <a:pt x="173658" y="237873"/>
                </a:lnTo>
                <a:lnTo>
                  <a:pt x="160842" y="240823"/>
                </a:lnTo>
                <a:lnTo>
                  <a:pt x="146938" y="241808"/>
                </a:lnTo>
                <a:lnTo>
                  <a:pt x="133441" y="240779"/>
                </a:lnTo>
                <a:lnTo>
                  <a:pt x="120865" y="237687"/>
                </a:lnTo>
                <a:lnTo>
                  <a:pt x="109253" y="232544"/>
                </a:lnTo>
                <a:lnTo>
                  <a:pt x="98600" y="225362"/>
                </a:lnTo>
                <a:lnTo>
                  <a:pt x="88900" y="216153"/>
                </a:lnTo>
                <a:lnTo>
                  <a:pt x="85527" y="212164"/>
                </a:lnTo>
                <a:lnTo>
                  <a:pt x="94248" y="291357"/>
                </a:lnTo>
                <a:lnTo>
                  <a:pt x="106580" y="295068"/>
                </a:lnTo>
                <a:lnTo>
                  <a:pt x="119472" y="297721"/>
                </a:lnTo>
                <a:lnTo>
                  <a:pt x="132925" y="299315"/>
                </a:lnTo>
                <a:lnTo>
                  <a:pt x="146938" y="299847"/>
                </a:lnTo>
                <a:lnTo>
                  <a:pt x="147211" y="299846"/>
                </a:lnTo>
                <a:lnTo>
                  <a:pt x="161128" y="299302"/>
                </a:lnTo>
                <a:lnTo>
                  <a:pt x="174510" y="297708"/>
                </a:lnTo>
                <a:lnTo>
                  <a:pt x="187359" y="295065"/>
                </a:lnTo>
                <a:lnTo>
                  <a:pt x="199673" y="291372"/>
                </a:lnTo>
                <a:lnTo>
                  <a:pt x="211454" y="286631"/>
                </a:lnTo>
                <a:lnTo>
                  <a:pt x="222701" y="280841"/>
                </a:lnTo>
                <a:lnTo>
                  <a:pt x="233414" y="274001"/>
                </a:lnTo>
                <a:lnTo>
                  <a:pt x="243593" y="266112"/>
                </a:lnTo>
                <a:lnTo>
                  <a:pt x="253237" y="257175"/>
                </a:lnTo>
                <a:lnTo>
                  <a:pt x="262584" y="246808"/>
                </a:lnTo>
                <a:lnTo>
                  <a:pt x="270267" y="236568"/>
                </a:lnTo>
                <a:lnTo>
                  <a:pt x="276929" y="225798"/>
                </a:lnTo>
                <a:lnTo>
                  <a:pt x="282569" y="214497"/>
                </a:lnTo>
                <a:lnTo>
                  <a:pt x="287186" y="202663"/>
                </a:lnTo>
                <a:lnTo>
                  <a:pt x="290779" y="190296"/>
                </a:lnTo>
                <a:lnTo>
                  <a:pt x="293346" y="177395"/>
                </a:lnTo>
                <a:lnTo>
                  <a:pt x="294888" y="163959"/>
                </a:lnTo>
                <a:lnTo>
                  <a:pt x="295401" y="149987"/>
                </a:lnTo>
                <a:lnTo>
                  <a:pt x="295396" y="148522"/>
                </a:lnTo>
                <a:lnTo>
                  <a:pt x="294775" y="134576"/>
                </a:lnTo>
                <a:lnTo>
                  <a:pt x="293124" y="121173"/>
                </a:lnTo>
                <a:lnTo>
                  <a:pt x="290444" y="108313"/>
                </a:lnTo>
                <a:lnTo>
                  <a:pt x="286733" y="95995"/>
                </a:lnTo>
                <a:lnTo>
                  <a:pt x="281992" y="84220"/>
                </a:lnTo>
                <a:lnTo>
                  <a:pt x="276221" y="72987"/>
                </a:lnTo>
                <a:lnTo>
                  <a:pt x="269421" y="62297"/>
                </a:lnTo>
                <a:lnTo>
                  <a:pt x="261590" y="52149"/>
                </a:lnTo>
                <a:lnTo>
                  <a:pt x="252729" y="42545"/>
                </a:lnTo>
                <a:lnTo>
                  <a:pt x="241848" y="32698"/>
                </a:lnTo>
                <a:lnTo>
                  <a:pt x="231619" y="25043"/>
                </a:lnTo>
                <a:lnTo>
                  <a:pt x="220851" y="18405"/>
                </a:lnTo>
                <a:lnTo>
                  <a:pt x="209543" y="12785"/>
                </a:lnTo>
                <a:lnTo>
                  <a:pt x="197695" y="8185"/>
                </a:lnTo>
                <a:lnTo>
                  <a:pt x="185307" y="4605"/>
                </a:lnTo>
                <a:lnTo>
                  <a:pt x="172380" y="2047"/>
                </a:lnTo>
                <a:lnTo>
                  <a:pt x="158913" y="512"/>
                </a:lnTo>
                <a:lnTo>
                  <a:pt x="144906" y="0"/>
                </a:lnTo>
                <a:lnTo>
                  <a:pt x="135732" y="262"/>
                </a:lnTo>
                <a:lnTo>
                  <a:pt x="122667" y="1590"/>
                </a:lnTo>
                <a:lnTo>
                  <a:pt x="110020" y="4039"/>
                </a:lnTo>
                <a:lnTo>
                  <a:pt x="97794" y="7610"/>
                </a:lnTo>
                <a:lnTo>
                  <a:pt x="85991" y="12303"/>
                </a:lnTo>
                <a:lnTo>
                  <a:pt x="74613" y="18117"/>
                </a:lnTo>
                <a:lnTo>
                  <a:pt x="63662" y="25053"/>
                </a:lnTo>
                <a:lnTo>
                  <a:pt x="53141" y="33111"/>
                </a:lnTo>
                <a:lnTo>
                  <a:pt x="43052" y="42291"/>
                </a:lnTo>
                <a:lnTo>
                  <a:pt x="33239" y="52889"/>
                </a:lnTo>
                <a:lnTo>
                  <a:pt x="25449" y="63063"/>
                </a:lnTo>
                <a:lnTo>
                  <a:pt x="18697" y="73786"/>
                </a:lnTo>
                <a:lnTo>
                  <a:pt x="12984" y="85057"/>
                </a:lnTo>
                <a:lnTo>
                  <a:pt x="8309" y="96876"/>
                </a:lnTo>
                <a:lnTo>
                  <a:pt x="4674" y="109241"/>
                </a:lnTo>
                <a:lnTo>
                  <a:pt x="2077" y="122152"/>
                </a:lnTo>
                <a:lnTo>
                  <a:pt x="519" y="135607"/>
                </a:lnTo>
                <a:lnTo>
                  <a:pt x="0" y="149606"/>
                </a:lnTo>
                <a:close/>
              </a:path>
              <a:path w="1247393" h="300227" extrusionOk="0">
                <a:moveTo>
                  <a:pt x="1247393" y="296290"/>
                </a:moveTo>
                <a:lnTo>
                  <a:pt x="1131442" y="143128"/>
                </a:lnTo>
                <a:lnTo>
                  <a:pt x="1242694" y="3175"/>
                </a:lnTo>
                <a:lnTo>
                  <a:pt x="1165225" y="3175"/>
                </a:lnTo>
                <a:lnTo>
                  <a:pt x="1068196" y="126873"/>
                </a:lnTo>
                <a:lnTo>
                  <a:pt x="1067307" y="126873"/>
                </a:lnTo>
                <a:lnTo>
                  <a:pt x="1067307" y="3175"/>
                </a:lnTo>
                <a:lnTo>
                  <a:pt x="1004061" y="3175"/>
                </a:lnTo>
                <a:lnTo>
                  <a:pt x="1004061" y="296290"/>
                </a:lnTo>
                <a:lnTo>
                  <a:pt x="1067307" y="296290"/>
                </a:lnTo>
                <a:lnTo>
                  <a:pt x="1067307" y="159003"/>
                </a:lnTo>
                <a:lnTo>
                  <a:pt x="1068196" y="159003"/>
                </a:lnTo>
                <a:lnTo>
                  <a:pt x="1171447" y="296290"/>
                </a:lnTo>
                <a:lnTo>
                  <a:pt x="1247393" y="2962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557530" y="2310129"/>
            <a:ext cx="7200" cy="952754"/>
          </a:xfrm>
          <a:custGeom>
            <a:avLst/>
            <a:gdLst/>
            <a:ahLst/>
            <a:cxnLst/>
            <a:rect l="l" t="t" r="r" b="b"/>
            <a:pathLst>
              <a:path w="7200" h="952754" extrusionOk="0">
                <a:moveTo>
                  <a:pt x="7200" y="0"/>
                </a:moveTo>
                <a:lnTo>
                  <a:pt x="0" y="952754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560070" y="4006850"/>
            <a:ext cx="0" cy="930275"/>
          </a:xfrm>
          <a:custGeom>
            <a:avLst/>
            <a:gdLst/>
            <a:ahLst/>
            <a:cxnLst/>
            <a:rect l="l" t="t" r="r" b="b"/>
            <a:pathLst>
              <a:path w="120000" h="930275" extrusionOk="0">
                <a:moveTo>
                  <a:pt x="0" y="0"/>
                </a:moveTo>
                <a:lnTo>
                  <a:pt x="0" y="930275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"/>
          <p:cNvSpPr/>
          <p:nvPr/>
        </p:nvSpPr>
        <p:spPr>
          <a:xfrm>
            <a:off x="3277870" y="4006850"/>
            <a:ext cx="0" cy="1164844"/>
          </a:xfrm>
          <a:custGeom>
            <a:avLst/>
            <a:gdLst/>
            <a:ahLst/>
            <a:cxnLst/>
            <a:rect l="l" t="t" r="r" b="b"/>
            <a:pathLst>
              <a:path w="120000" h="1164844" extrusionOk="0">
                <a:moveTo>
                  <a:pt x="0" y="0"/>
                </a:moveTo>
                <a:lnTo>
                  <a:pt x="0" y="1164844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3277870" y="2325370"/>
            <a:ext cx="0" cy="1161414"/>
          </a:xfrm>
          <a:custGeom>
            <a:avLst/>
            <a:gdLst/>
            <a:ahLst/>
            <a:cxnLst/>
            <a:rect l="l" t="t" r="r" b="b"/>
            <a:pathLst>
              <a:path w="120000" h="1161414" extrusionOk="0">
                <a:moveTo>
                  <a:pt x="0" y="0"/>
                </a:moveTo>
                <a:lnTo>
                  <a:pt x="0" y="1161414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"/>
          <p:cNvSpPr/>
          <p:nvPr/>
        </p:nvSpPr>
        <p:spPr>
          <a:xfrm>
            <a:off x="5822950" y="4006850"/>
            <a:ext cx="0" cy="1620253"/>
          </a:xfrm>
          <a:custGeom>
            <a:avLst/>
            <a:gdLst/>
            <a:ahLst/>
            <a:cxnLst/>
            <a:rect l="l" t="t" r="r" b="b"/>
            <a:pathLst>
              <a:path w="120000" h="1620253" extrusionOk="0">
                <a:moveTo>
                  <a:pt x="0" y="0"/>
                </a:moveTo>
                <a:lnTo>
                  <a:pt x="0" y="1620253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"/>
          <p:cNvSpPr/>
          <p:nvPr/>
        </p:nvSpPr>
        <p:spPr>
          <a:xfrm>
            <a:off x="8448040" y="2192020"/>
            <a:ext cx="3441700" cy="34391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"/>
          <p:cNvSpPr/>
          <p:nvPr/>
        </p:nvSpPr>
        <p:spPr>
          <a:xfrm>
            <a:off x="635000" y="5908040"/>
            <a:ext cx="5275580" cy="756919"/>
          </a:xfrm>
          <a:custGeom>
            <a:avLst/>
            <a:gdLst/>
            <a:ahLst/>
            <a:cxnLst/>
            <a:rect l="l" t="t" r="r" b="b"/>
            <a:pathLst>
              <a:path w="5275580" h="756919" extrusionOk="0">
                <a:moveTo>
                  <a:pt x="0" y="378460"/>
                </a:moveTo>
                <a:lnTo>
                  <a:pt x="1254" y="409499"/>
                </a:lnTo>
                <a:lnTo>
                  <a:pt x="4953" y="439847"/>
                </a:lnTo>
                <a:lnTo>
                  <a:pt x="19294" y="498082"/>
                </a:lnTo>
                <a:lnTo>
                  <a:pt x="42243" y="552383"/>
                </a:lnTo>
                <a:lnTo>
                  <a:pt x="73021" y="601973"/>
                </a:lnTo>
                <a:lnTo>
                  <a:pt x="110848" y="646071"/>
                </a:lnTo>
                <a:lnTo>
                  <a:pt x="154946" y="683898"/>
                </a:lnTo>
                <a:lnTo>
                  <a:pt x="204536" y="714676"/>
                </a:lnTo>
                <a:lnTo>
                  <a:pt x="258837" y="737625"/>
                </a:lnTo>
                <a:lnTo>
                  <a:pt x="317072" y="751966"/>
                </a:lnTo>
                <a:lnTo>
                  <a:pt x="378459" y="756920"/>
                </a:lnTo>
                <a:lnTo>
                  <a:pt x="4897120" y="756920"/>
                </a:lnTo>
                <a:lnTo>
                  <a:pt x="4958514" y="751966"/>
                </a:lnTo>
                <a:lnTo>
                  <a:pt x="5016751" y="737625"/>
                </a:lnTo>
                <a:lnTo>
                  <a:pt x="5071054" y="714676"/>
                </a:lnTo>
                <a:lnTo>
                  <a:pt x="5120644" y="683898"/>
                </a:lnTo>
                <a:lnTo>
                  <a:pt x="5164740" y="646071"/>
                </a:lnTo>
                <a:lnTo>
                  <a:pt x="5202566" y="601973"/>
                </a:lnTo>
                <a:lnTo>
                  <a:pt x="5233341" y="552383"/>
                </a:lnTo>
                <a:lnTo>
                  <a:pt x="5256288" y="498082"/>
                </a:lnTo>
                <a:lnTo>
                  <a:pt x="5270627" y="439847"/>
                </a:lnTo>
                <a:lnTo>
                  <a:pt x="5275580" y="378460"/>
                </a:lnTo>
                <a:lnTo>
                  <a:pt x="5270627" y="317072"/>
                </a:lnTo>
                <a:lnTo>
                  <a:pt x="5256288" y="258837"/>
                </a:lnTo>
                <a:lnTo>
                  <a:pt x="5233341" y="204536"/>
                </a:lnTo>
                <a:lnTo>
                  <a:pt x="5202566" y="154946"/>
                </a:lnTo>
                <a:lnTo>
                  <a:pt x="5164740" y="110848"/>
                </a:lnTo>
                <a:lnTo>
                  <a:pt x="5120644" y="73021"/>
                </a:lnTo>
                <a:lnTo>
                  <a:pt x="5071054" y="42243"/>
                </a:lnTo>
                <a:lnTo>
                  <a:pt x="5016751" y="19294"/>
                </a:lnTo>
                <a:lnTo>
                  <a:pt x="4958514" y="4953"/>
                </a:lnTo>
                <a:lnTo>
                  <a:pt x="4897120" y="0"/>
                </a:lnTo>
                <a:lnTo>
                  <a:pt x="378459" y="0"/>
                </a:lnTo>
                <a:lnTo>
                  <a:pt x="317072" y="4953"/>
                </a:lnTo>
                <a:lnTo>
                  <a:pt x="258837" y="19294"/>
                </a:lnTo>
                <a:lnTo>
                  <a:pt x="204536" y="42243"/>
                </a:lnTo>
                <a:lnTo>
                  <a:pt x="154946" y="73021"/>
                </a:lnTo>
                <a:lnTo>
                  <a:pt x="110848" y="110848"/>
                </a:lnTo>
                <a:lnTo>
                  <a:pt x="73021" y="154946"/>
                </a:lnTo>
                <a:lnTo>
                  <a:pt x="42243" y="204536"/>
                </a:lnTo>
                <a:lnTo>
                  <a:pt x="19294" y="258837"/>
                </a:lnTo>
                <a:lnTo>
                  <a:pt x="4953" y="317072"/>
                </a:lnTo>
                <a:lnTo>
                  <a:pt x="1254" y="347420"/>
                </a:lnTo>
                <a:lnTo>
                  <a:pt x="0" y="37846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"/>
          <p:cNvSpPr/>
          <p:nvPr/>
        </p:nvSpPr>
        <p:spPr>
          <a:xfrm>
            <a:off x="6228080" y="5908040"/>
            <a:ext cx="4808220" cy="756919"/>
          </a:xfrm>
          <a:custGeom>
            <a:avLst/>
            <a:gdLst/>
            <a:ahLst/>
            <a:cxnLst/>
            <a:rect l="l" t="t" r="r" b="b"/>
            <a:pathLst>
              <a:path w="4808220" h="756919" extrusionOk="0">
                <a:moveTo>
                  <a:pt x="0" y="378460"/>
                </a:moveTo>
                <a:lnTo>
                  <a:pt x="1254" y="409499"/>
                </a:lnTo>
                <a:lnTo>
                  <a:pt x="4952" y="439847"/>
                </a:lnTo>
                <a:lnTo>
                  <a:pt x="19291" y="498082"/>
                </a:lnTo>
                <a:lnTo>
                  <a:pt x="42238" y="552383"/>
                </a:lnTo>
                <a:lnTo>
                  <a:pt x="73013" y="601973"/>
                </a:lnTo>
                <a:lnTo>
                  <a:pt x="110839" y="646071"/>
                </a:lnTo>
                <a:lnTo>
                  <a:pt x="154935" y="683898"/>
                </a:lnTo>
                <a:lnTo>
                  <a:pt x="204525" y="714676"/>
                </a:lnTo>
                <a:lnTo>
                  <a:pt x="258828" y="737625"/>
                </a:lnTo>
                <a:lnTo>
                  <a:pt x="317065" y="751966"/>
                </a:lnTo>
                <a:lnTo>
                  <a:pt x="378460" y="756920"/>
                </a:lnTo>
                <a:lnTo>
                  <a:pt x="4429760" y="756920"/>
                </a:lnTo>
                <a:lnTo>
                  <a:pt x="4491154" y="751966"/>
                </a:lnTo>
                <a:lnTo>
                  <a:pt x="4549391" y="737625"/>
                </a:lnTo>
                <a:lnTo>
                  <a:pt x="4603694" y="714676"/>
                </a:lnTo>
                <a:lnTo>
                  <a:pt x="4653284" y="683898"/>
                </a:lnTo>
                <a:lnTo>
                  <a:pt x="4697380" y="646071"/>
                </a:lnTo>
                <a:lnTo>
                  <a:pt x="4735206" y="601973"/>
                </a:lnTo>
                <a:lnTo>
                  <a:pt x="4765981" y="552383"/>
                </a:lnTo>
                <a:lnTo>
                  <a:pt x="4788928" y="498082"/>
                </a:lnTo>
                <a:lnTo>
                  <a:pt x="4803267" y="439847"/>
                </a:lnTo>
                <a:lnTo>
                  <a:pt x="4808220" y="378460"/>
                </a:lnTo>
                <a:lnTo>
                  <a:pt x="4803267" y="317072"/>
                </a:lnTo>
                <a:lnTo>
                  <a:pt x="4788928" y="258837"/>
                </a:lnTo>
                <a:lnTo>
                  <a:pt x="4765981" y="204536"/>
                </a:lnTo>
                <a:lnTo>
                  <a:pt x="4735206" y="154946"/>
                </a:lnTo>
                <a:lnTo>
                  <a:pt x="4697380" y="110848"/>
                </a:lnTo>
                <a:lnTo>
                  <a:pt x="4653284" y="73021"/>
                </a:lnTo>
                <a:lnTo>
                  <a:pt x="4603694" y="42243"/>
                </a:lnTo>
                <a:lnTo>
                  <a:pt x="4549391" y="19294"/>
                </a:lnTo>
                <a:lnTo>
                  <a:pt x="4491154" y="4953"/>
                </a:lnTo>
                <a:lnTo>
                  <a:pt x="4429760" y="0"/>
                </a:lnTo>
                <a:lnTo>
                  <a:pt x="378460" y="0"/>
                </a:lnTo>
                <a:lnTo>
                  <a:pt x="317065" y="4953"/>
                </a:lnTo>
                <a:lnTo>
                  <a:pt x="258828" y="19294"/>
                </a:lnTo>
                <a:lnTo>
                  <a:pt x="204525" y="42243"/>
                </a:lnTo>
                <a:lnTo>
                  <a:pt x="154935" y="73021"/>
                </a:lnTo>
                <a:lnTo>
                  <a:pt x="110839" y="110848"/>
                </a:lnTo>
                <a:lnTo>
                  <a:pt x="73013" y="154946"/>
                </a:lnTo>
                <a:lnTo>
                  <a:pt x="42238" y="204536"/>
                </a:lnTo>
                <a:lnTo>
                  <a:pt x="19291" y="258837"/>
                </a:lnTo>
                <a:lnTo>
                  <a:pt x="4952" y="317072"/>
                </a:lnTo>
                <a:lnTo>
                  <a:pt x="1254" y="347420"/>
                </a:lnTo>
                <a:lnTo>
                  <a:pt x="0" y="37846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"/>
          <p:cNvSpPr/>
          <p:nvPr/>
        </p:nvSpPr>
        <p:spPr>
          <a:xfrm>
            <a:off x="5817870" y="2343150"/>
            <a:ext cx="0" cy="1387729"/>
          </a:xfrm>
          <a:custGeom>
            <a:avLst/>
            <a:gdLst/>
            <a:ahLst/>
            <a:cxnLst/>
            <a:rect l="l" t="t" r="r" b="b"/>
            <a:pathLst>
              <a:path w="120000" h="1387728" extrusionOk="0">
                <a:moveTo>
                  <a:pt x="0" y="0"/>
                </a:moveTo>
                <a:lnTo>
                  <a:pt x="0" y="1387729"/>
                </a:lnTo>
              </a:path>
            </a:pathLst>
          </a:custGeom>
          <a:noFill/>
          <a:ln w="38100" cap="flat" cmpd="sng">
            <a:solidFill>
              <a:srgbClr val="EDB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"/>
          <p:cNvSpPr txBox="1"/>
          <p:nvPr/>
        </p:nvSpPr>
        <p:spPr>
          <a:xfrm>
            <a:off x="670633" y="116632"/>
            <a:ext cx="10150405" cy="89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700" rIns="0" bIns="0" anchor="t" anchorCtr="0">
            <a:noAutofit/>
          </a:bodyPr>
          <a:lstStyle/>
          <a:p>
            <a:pPr marL="12700" marR="68579" lvl="0" indent="0" algn="l" rtl="0">
              <a:lnSpc>
                <a:spcPct val="993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8376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DESA MASIH DITEMPATKAN </a:t>
            </a:r>
            <a:endParaRPr sz="3600" b="1" i="0" u="none" strike="noStrike" cap="none">
              <a:solidFill>
                <a:srgbClr val="08376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700" marR="68579" lvl="0" indent="0" algn="l" rtl="0">
              <a:lnSpc>
                <a:spcPct val="993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8376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SEBAGAI</a:t>
            </a:r>
            <a:endParaRPr/>
          </a:p>
          <a:p>
            <a:pPr marL="12700" marR="0" lvl="0" indent="0" algn="l" rtl="0">
              <a:lnSpc>
                <a:spcPct val="965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8376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DALAM PENGELOLAAN DATA STATISTIK</a:t>
            </a:r>
            <a:endParaRPr sz="36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p3"/>
          <p:cNvSpPr txBox="1"/>
          <p:nvPr/>
        </p:nvSpPr>
        <p:spPr>
          <a:xfrm>
            <a:off x="1512711" y="1726101"/>
            <a:ext cx="6508191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" rIns="0" bIns="0" anchor="t" anchorCtr="0">
            <a:noAutofit/>
          </a:bodyPr>
          <a:lstStyle/>
          <a:p>
            <a:pPr marL="12700" marR="0" lvl="0" indent="0" algn="l" rtl="0">
              <a:lnSpc>
                <a:spcPct val="10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“Berbagai data dikumpulkan di tingkat desa,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"/>
          <p:cNvSpPr txBox="1"/>
          <p:nvPr/>
        </p:nvSpPr>
        <p:spPr>
          <a:xfrm>
            <a:off x="674638" y="2056301"/>
            <a:ext cx="272928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" rIns="0" bIns="0" anchor="t" anchorCtr="0">
            <a:noAutofit/>
          </a:bodyPr>
          <a:lstStyle/>
          <a:p>
            <a:pPr marL="12700" marR="0" lvl="0" indent="0" algn="l" rtl="0">
              <a:lnSpc>
                <a:spcPct val="10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tetapi tidak semua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"/>
          <p:cNvSpPr txBox="1"/>
          <p:nvPr/>
        </p:nvSpPr>
        <p:spPr>
          <a:xfrm>
            <a:off x="3417533" y="2056301"/>
            <a:ext cx="3588816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" rIns="0" bIns="0" anchor="t" anchorCtr="0">
            <a:noAutofit/>
          </a:bodyPr>
          <a:lstStyle/>
          <a:p>
            <a:pPr marL="12700" marR="0" lvl="0" indent="0" algn="l" rtl="0">
              <a:lnSpc>
                <a:spcPct val="10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meninggalkan jejak data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"/>
          <p:cNvSpPr txBox="1"/>
          <p:nvPr/>
        </p:nvSpPr>
        <p:spPr>
          <a:xfrm>
            <a:off x="7021183" y="2056301"/>
            <a:ext cx="89743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" rIns="0" bIns="0" anchor="t" anchorCtr="0">
            <a:noAutofit/>
          </a:bodyPr>
          <a:lstStyle/>
          <a:p>
            <a:pPr marL="12700" marR="0" lvl="0" indent="0" algn="l" rtl="0">
              <a:lnSpc>
                <a:spcPct val="10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7934364" y="2056301"/>
            <a:ext cx="919073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200" rIns="0" bIns="0" anchor="t" anchorCtr="0">
            <a:noAutofit/>
          </a:bodyPr>
          <a:lstStyle/>
          <a:p>
            <a:pPr marL="12700" marR="0" lvl="0" indent="0" algn="l" rtl="0">
              <a:lnSpc>
                <a:spcPct val="10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desa”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"/>
          <p:cNvSpPr txBox="1"/>
          <p:nvPr/>
        </p:nvSpPr>
        <p:spPr>
          <a:xfrm>
            <a:off x="655637" y="2344633"/>
            <a:ext cx="2450625" cy="87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00" rIns="0" bIns="0" anchor="t" anchorCtr="0">
            <a:noAutofit/>
          </a:bodyPr>
          <a:lstStyle/>
          <a:p>
            <a:pPr marL="26034" marR="17967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PODES, BPS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0" lvl="0" indent="0" algn="l" rtl="0">
              <a:lnSpc>
                <a:spcPct val="100041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Sensus mengenai keberadaan dan perkembangan potensi yang dimiliki desa/kelurahan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"/>
          <p:cNvSpPr txBox="1"/>
          <p:nvPr/>
        </p:nvSpPr>
        <p:spPr>
          <a:xfrm>
            <a:off x="3383026" y="2344633"/>
            <a:ext cx="2180065" cy="113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00" rIns="0" bIns="0" anchor="t" anchorCtr="0">
            <a:noAutofit/>
          </a:bodyPr>
          <a:lstStyle/>
          <a:p>
            <a:pPr marL="26035" marR="17967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DTKS,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26035" marR="17967" lvl="0" indent="0" algn="l" rtl="0">
              <a:lnSpc>
                <a:spcPct val="1226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KEMENSOS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0" lvl="0" indent="0" algn="l" rtl="0">
              <a:lnSpc>
                <a:spcPct val="99945"/>
              </a:lnSpc>
              <a:spcBef>
                <a:spcPts val="1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Pengumpulan data kesejahteraan sosial pada hampir seluruh masyarakat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"/>
          <p:cNvSpPr txBox="1"/>
          <p:nvPr/>
        </p:nvSpPr>
        <p:spPr>
          <a:xfrm>
            <a:off x="5914136" y="2386416"/>
            <a:ext cx="2056105" cy="130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00" rIns="0" bIns="0" anchor="t" anchorCtr="0">
            <a:noAutofit/>
          </a:bodyPr>
          <a:lstStyle/>
          <a:p>
            <a:pPr marL="12700" marR="29002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SDGS DESA,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0" lvl="0" indent="0" algn="l" rtl="0">
              <a:lnSpc>
                <a:spcPct val="1226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KEMENDESA PDTT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29717" marR="29002" lvl="0" indent="0" algn="l" rtl="0">
              <a:lnSpc>
                <a:spcPct val="11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Pengumpulan data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717" marR="63566" lvl="0" indent="0" algn="l" rtl="0">
              <a:lnSpc>
                <a:spcPct val="999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berbagai indikator SDGs pada tingkat individu, keluarga, RT, dan desa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"/>
          <p:cNvSpPr txBox="1"/>
          <p:nvPr/>
        </p:nvSpPr>
        <p:spPr>
          <a:xfrm>
            <a:off x="655637" y="4028526"/>
            <a:ext cx="2095703" cy="91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00" rIns="0" bIns="0" anchor="t" anchorCtr="0">
            <a:noAutofit/>
          </a:bodyPr>
          <a:lstStyle/>
          <a:p>
            <a:pPr marL="26034" marR="26669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PRODESKEL,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26034" marR="26669" lvl="0" indent="0" algn="l" rtl="0">
              <a:lnSpc>
                <a:spcPct val="1226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KEMENDAGRI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26669" lvl="0" indent="0" algn="l" rtl="0">
              <a:lnSpc>
                <a:spcPct val="95825"/>
              </a:lnSpc>
              <a:spcBef>
                <a:spcPts val="16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Mengumpulkan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95825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profil desa/kelurahan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"/>
          <p:cNvSpPr txBox="1"/>
          <p:nvPr/>
        </p:nvSpPr>
        <p:spPr>
          <a:xfrm>
            <a:off x="3372739" y="4028526"/>
            <a:ext cx="2093065" cy="109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100" rIns="0" bIns="0" anchor="t" anchorCtr="0">
            <a:noAutofit/>
          </a:bodyPr>
          <a:lstStyle/>
          <a:p>
            <a:pPr marL="12700" marR="30667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IDM,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12700" marR="30667" lvl="0" indent="0" algn="l" rtl="0">
              <a:lnSpc>
                <a:spcPct val="122600"/>
              </a:lnSpc>
              <a:spcBef>
                <a:spcPts val="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KEMENDESA PDTT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29844" marR="30667" lvl="0" indent="0" algn="l" rtl="0">
              <a:lnSpc>
                <a:spcPct val="11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Pengumpulan data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4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mengenai perkembangan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844" marR="30667" lvl="0" indent="0" algn="l" rtl="0">
              <a:lnSpc>
                <a:spcPct val="95825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kemandirian desa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"/>
          <p:cNvSpPr txBox="1"/>
          <p:nvPr/>
        </p:nvSpPr>
        <p:spPr>
          <a:xfrm>
            <a:off x="5950839" y="4068411"/>
            <a:ext cx="1964936" cy="21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900" rIns="0" bIns="0" anchor="t" anchorCtr="0">
            <a:noAutofit/>
          </a:bodyPr>
          <a:lstStyle/>
          <a:p>
            <a:pPr marL="12700" marR="0" lvl="0" indent="0" algn="l" rtl="0">
              <a:lnSpc>
                <a:spcPct val="114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7406C"/>
                </a:solidFill>
                <a:latin typeface="Arial Black"/>
                <a:ea typeface="Arial Black"/>
                <a:cs typeface="Arial Black"/>
                <a:sym typeface="Arial Black"/>
              </a:rPr>
              <a:t>SEKTOR LAINNYA</a:t>
            </a:r>
            <a:endParaRPr sz="15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4" name="Google Shape;374;p3"/>
          <p:cNvSpPr txBox="1"/>
          <p:nvPr/>
        </p:nvSpPr>
        <p:spPr>
          <a:xfrm>
            <a:off x="5937631" y="4304101"/>
            <a:ext cx="11430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0" rIns="0" bIns="0" anchor="t" anchorCtr="0">
            <a:noAutofit/>
          </a:bodyPr>
          <a:lstStyle/>
          <a:p>
            <a:pPr marL="12700" marR="0" lvl="0" indent="0" algn="l" rtl="0">
              <a:lnSpc>
                <a:spcPct val="10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"/>
          <p:cNvSpPr txBox="1"/>
          <p:nvPr/>
        </p:nvSpPr>
        <p:spPr>
          <a:xfrm>
            <a:off x="6115685" y="4304101"/>
            <a:ext cx="2084511" cy="127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0" rIns="0" bIns="0" anchor="t" anchorCtr="0">
            <a:noAutofit/>
          </a:bodyPr>
          <a:lstStyle/>
          <a:p>
            <a:pPr marL="12700" marR="17967" lvl="0" indent="0" algn="l" rtl="0">
              <a:lnSpc>
                <a:spcPct val="10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Pendataan Keluarga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7967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(BKKBN)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41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Dapodik (Kemendikbud) EMIS (Kemenag)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7967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PIS-PK (Kemenkes)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7967" lvl="0" indent="0" algn="l" rtl="0">
              <a:lnSpc>
                <a:spcPct val="95825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dll.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"/>
          <p:cNvSpPr txBox="1"/>
          <p:nvPr/>
        </p:nvSpPr>
        <p:spPr>
          <a:xfrm>
            <a:off x="5937631" y="4731075"/>
            <a:ext cx="114458" cy="84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0" rIns="0" bIns="0" anchor="t" anchorCtr="0">
            <a:noAutofit/>
          </a:bodyPr>
          <a:lstStyle/>
          <a:p>
            <a:pPr marL="12700" marR="158" lvl="0" indent="0" algn="l" rtl="0">
              <a:lnSpc>
                <a:spcPct val="10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58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58" lvl="0" indent="0" algn="l" rtl="0">
              <a:lnSpc>
                <a:spcPct val="95825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95825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7406C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"/>
          <p:cNvSpPr txBox="1"/>
          <p:nvPr/>
        </p:nvSpPr>
        <p:spPr>
          <a:xfrm>
            <a:off x="839787" y="6040302"/>
            <a:ext cx="4881778" cy="5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00" rIns="0" bIns="0" anchor="t" anchorCtr="0">
            <a:noAutofit/>
          </a:bodyPr>
          <a:lstStyle/>
          <a:p>
            <a:pPr marL="0" marR="0" lvl="0" indent="0" algn="ctr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yang tidak saling terhubung berpotensi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638" marR="551040" lvl="0" indent="0" algn="ctr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terjadi inkonsistensi dan duplikasi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"/>
          <p:cNvSpPr txBox="1"/>
          <p:nvPr/>
        </p:nvSpPr>
        <p:spPr>
          <a:xfrm>
            <a:off x="6481445" y="6040302"/>
            <a:ext cx="1919122" cy="5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00" rIns="0" bIns="0" anchor="t" anchorCtr="0">
            <a:noAutofit/>
          </a:bodyPr>
          <a:lstStyle/>
          <a:p>
            <a:pPr marL="12700" marR="0" lvl="0" indent="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Masih rendahnya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17805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mengelola dan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"/>
          <p:cNvSpPr txBox="1"/>
          <p:nvPr/>
        </p:nvSpPr>
        <p:spPr>
          <a:xfrm>
            <a:off x="8386597" y="6040302"/>
            <a:ext cx="2434844" cy="52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00" rIns="0" bIns="0" anchor="t" anchorCtr="0">
            <a:noAutofit/>
          </a:bodyPr>
          <a:lstStyle/>
          <a:p>
            <a:pPr marL="37846" marR="0" lvl="0" indent="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kapasitas desa dalam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3429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memanfaatkan data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"/>
          <p:cNvSpPr txBox="1"/>
          <p:nvPr/>
        </p:nvSpPr>
        <p:spPr>
          <a:xfrm>
            <a:off x="11946255" y="6530577"/>
            <a:ext cx="204724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600" rIns="0" bIns="0" anchor="t" anchorCtr="0">
            <a:noAutofit/>
          </a:bodyPr>
          <a:lstStyle/>
          <a:p>
            <a:pPr marL="12700" marR="0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"/>
          <p:cNvSpPr txBox="1"/>
          <p:nvPr/>
        </p:nvSpPr>
        <p:spPr>
          <a:xfrm>
            <a:off x="8950071" y="266826"/>
            <a:ext cx="164973" cy="5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"/>
          <p:cNvSpPr txBox="1"/>
          <p:nvPr/>
        </p:nvSpPr>
        <p:spPr>
          <a:xfrm>
            <a:off x="8950071" y="324866"/>
            <a:ext cx="63246" cy="5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"/>
          <p:cNvSpPr txBox="1"/>
          <p:nvPr/>
        </p:nvSpPr>
        <p:spPr>
          <a:xfrm>
            <a:off x="9013317" y="324866"/>
            <a:ext cx="101726" cy="5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"/>
          <p:cNvSpPr txBox="1"/>
          <p:nvPr/>
        </p:nvSpPr>
        <p:spPr>
          <a:xfrm>
            <a:off x="8950071" y="383921"/>
            <a:ext cx="164973" cy="5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"/>
          <p:cNvSpPr txBox="1"/>
          <p:nvPr/>
        </p:nvSpPr>
        <p:spPr>
          <a:xfrm>
            <a:off x="8950071" y="441071"/>
            <a:ext cx="63246" cy="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"/>
          <p:cNvSpPr txBox="1"/>
          <p:nvPr/>
        </p:nvSpPr>
        <p:spPr>
          <a:xfrm>
            <a:off x="9013317" y="441071"/>
            <a:ext cx="101726" cy="6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"/>
          <p:cNvSpPr txBox="1"/>
          <p:nvPr/>
        </p:nvSpPr>
        <p:spPr>
          <a:xfrm>
            <a:off x="8950071" y="501903"/>
            <a:ext cx="164973" cy="5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"/>
          <p:cNvSpPr txBox="1"/>
          <p:nvPr/>
        </p:nvSpPr>
        <p:spPr>
          <a:xfrm>
            <a:off x="259079" y="119379"/>
            <a:ext cx="259079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Tujuan</a:t>
            </a:r>
            <a:endParaRPr/>
          </a:p>
        </p:txBody>
      </p:sp>
      <p:sp>
        <p:nvSpPr>
          <p:cNvPr id="395" name="Google Shape;395;p30"/>
          <p:cNvSpPr txBox="1"/>
          <p:nvPr/>
        </p:nvSpPr>
        <p:spPr>
          <a:xfrm>
            <a:off x="695400" y="1844824"/>
            <a:ext cx="10729192" cy="32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00" rIns="0" bIns="0" anchor="t" anchorCtr="0">
            <a:noAutofit/>
          </a:bodyPr>
          <a:lstStyle/>
          <a:p>
            <a:pPr marL="584200" marR="0" lvl="0" indent="-57150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Perangkat Desa lebih paham statistik dan memiliki kapasitas statistik yang baik</a:t>
            </a:r>
            <a:endParaRPr sz="40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584200" marR="0" lvl="0" indent="-57150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Melahirkan komunitas cinta statistik di desa sehingga desa bertransformasi menjadi subjek pembangunan</a:t>
            </a:r>
            <a:endParaRPr sz="40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584200" marR="0" lvl="0" indent="-571500" algn="l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Produk statistik yang dihasilkan desa lebih baik</a:t>
            </a:r>
            <a:endParaRPr sz="40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Manfaat Bagi Desa</a:t>
            </a:r>
            <a:endParaRPr/>
          </a:p>
        </p:txBody>
      </p:sp>
      <p:sp>
        <p:nvSpPr>
          <p:cNvPr id="401" name="Google Shape;401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Tersedianya data yang mutakhir </a:t>
            </a:r>
            <a:endParaRPr sz="3200"/>
          </a:p>
          <a:p>
            <a:pPr marL="274320" lvl="0" indent="-27432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Dengan data yang mutakhir, perencanaan pembangunan desa dapat lebih tepat sasaran (contohnya: program pengentasan kemiskinan yang tepat sasaran). </a:t>
            </a:r>
            <a:endParaRPr sz="3200"/>
          </a:p>
          <a:p>
            <a:pPr marL="274320" lvl="0" indent="-27432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Dapat melakukan pengajuan proposal secara langsung kepada pemerintah pusat maupun daerah apabila terdapat program intervensi/ bantuan kepada keluarga maupun perorangan.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Manfaat Bagi Pemda</a:t>
            </a:r>
            <a:endParaRPr/>
          </a:p>
        </p:txBody>
      </p:sp>
      <p:sp>
        <p:nvSpPr>
          <p:cNvPr id="407" name="Google Shape;407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Tersedianya data yang mutakhir pada Aplikasi Sistem Informasi Pembangunan Berbasis Masyarakat (SIPBM) dan Indeks Desa Membangun (IDM). </a:t>
            </a:r>
            <a:endParaRPr sz="2800"/>
          </a:p>
          <a:p>
            <a:pPr marL="274320" lvl="0" indent="-27432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Dapat dijadikan sumber utama dalam proses penyusunan Rencana Pembangunan Jangka Menengah Desa (RPJM Desa) dan Rencana Kerja Pemerintah Desa (RKP Desa).</a:t>
            </a:r>
            <a:endParaRPr/>
          </a:p>
          <a:p>
            <a:pPr marL="274320" lvl="0" indent="-27432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Adanya kemudahan dalam mengakses berbagai data desa. Hal ini menunjukkan bahwa semakin terwujudnya keterbukaan dan transparansi data pada instansi pemerintah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Manfaat Bagi BPS</a:t>
            </a:r>
            <a:endParaRPr/>
          </a:p>
        </p:txBody>
      </p:sp>
      <p:sp>
        <p:nvSpPr>
          <p:cNvPr id="413" name="Google Shape;413;p3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Tersedianya data yang mutakhir pada Survei Potensi Desa (Podes) dan data untuk penyusunan Publikasi Kecamatan Dalam Angka. </a:t>
            </a:r>
            <a:endParaRPr/>
          </a:p>
          <a:p>
            <a:pPr marL="274320" lvl="0" indent="-27432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Terwujudnya penyelenggaraan Sistem Statistik Nasional (SSN) pada level unit terkecil yakni desa </a:t>
            </a:r>
            <a:endParaRPr/>
          </a:p>
          <a:p>
            <a:pPr marL="274320" lvl="0" indent="-27432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Terwujudnya satu langkah menuju Satu Data Indonesia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Sudut Pandang</a:t>
            </a:r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38633" marR="31111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238633" marR="31111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Customer view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sesuai dengan kebutuhan desa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8633" marR="31111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38633" marR="31111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Berkesinambungan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855853" marR="31111" lvl="1" indent="-34290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Menjadi tugas rutin BPS untuk mendampingi desa dalam berbagai kegiatan statistik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855853" marR="31111" lvl="1" indent="-34290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Mendorong terbentuknya komunitas statistik di desa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76300" marR="38147" lvl="0" indent="0" algn="l" rtl="0">
              <a:lnSpc>
                <a:spcPct val="10725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 sz="4000"/>
              <a:t>Desa Cantik adalah sebagai salah satu upaya untuk mewujudkan target SDGs desa No. 17 dengan membangun kemitraan desa dengan BPS melalui penyediaan data-data yang diperlukan tingkat desa.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5A2">
              <a:alpha val="5843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1890" y="47291"/>
            <a:ext cx="2211864" cy="74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7"/>
          <p:cNvGrpSpPr/>
          <p:nvPr/>
        </p:nvGrpSpPr>
        <p:grpSpPr>
          <a:xfrm>
            <a:off x="1014649" y="1153793"/>
            <a:ext cx="9793051" cy="2696779"/>
            <a:chOff x="1363243" y="1613860"/>
            <a:chExt cx="9793051" cy="2696779"/>
          </a:xfrm>
        </p:grpSpPr>
        <p:sp>
          <p:nvSpPr>
            <p:cNvPr id="434" name="Google Shape;434;p7"/>
            <p:cNvSpPr/>
            <p:nvPr/>
          </p:nvSpPr>
          <p:spPr>
            <a:xfrm>
              <a:off x="1500894" y="2450670"/>
              <a:ext cx="9655400" cy="1859969"/>
            </a:xfrm>
            <a:prstGeom prst="rect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363243" y="2332707"/>
              <a:ext cx="9655400" cy="1859968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 flipH="1">
              <a:off x="9207951" y="2189860"/>
              <a:ext cx="576000" cy="576000"/>
            </a:xfrm>
            <a:prstGeom prst="rect">
              <a:avLst/>
            </a:prstGeom>
            <a:solidFill>
              <a:srgbClr val="FFC000">
                <a:alpha val="8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 flipH="1">
              <a:off x="9783951" y="1613860"/>
              <a:ext cx="576000" cy="576000"/>
            </a:xfrm>
            <a:prstGeom prst="rect">
              <a:avLst/>
            </a:prstGeom>
            <a:solidFill>
              <a:srgbClr val="FFC000">
                <a:alpha val="8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"/>
            <p:cNvSpPr txBox="1"/>
            <p:nvPr/>
          </p:nvSpPr>
          <p:spPr>
            <a:xfrm>
              <a:off x="2487788" y="2604119"/>
              <a:ext cx="8299932" cy="1311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 Black"/>
                <a:buNone/>
              </a:pPr>
              <a:r>
                <a:rPr lang="en-US" sz="4000" b="1" i="0" u="none" strike="noStrike" cap="none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Bagaimana tatakelola</a:t>
              </a:r>
              <a:endParaRPr sz="4000" b="1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Arial Black"/>
                <a:buNone/>
              </a:pPr>
              <a:r>
                <a:rPr lang="en-US" sz="4800" b="1" i="0" u="none" strike="noStrike" cap="none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DESA CINTA STATISTIK</a:t>
              </a:r>
              <a:endParaRPr sz="4800" b="1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439" name="Google Shape;439;p7"/>
          <p:cNvGrpSpPr/>
          <p:nvPr/>
        </p:nvGrpSpPr>
        <p:grpSpPr>
          <a:xfrm>
            <a:off x="511323" y="796478"/>
            <a:ext cx="1396944" cy="3094827"/>
            <a:chOff x="4778850" y="2485992"/>
            <a:chExt cx="418628" cy="927439"/>
          </a:xfrm>
        </p:grpSpPr>
        <p:grpSp>
          <p:nvGrpSpPr>
            <p:cNvPr id="440" name="Google Shape;440;p7"/>
            <p:cNvGrpSpPr/>
            <p:nvPr/>
          </p:nvGrpSpPr>
          <p:grpSpPr>
            <a:xfrm>
              <a:off x="4828077" y="2738290"/>
              <a:ext cx="319580" cy="675141"/>
              <a:chOff x="4828077" y="2738290"/>
              <a:chExt cx="319580" cy="675141"/>
            </a:xfrm>
          </p:grpSpPr>
          <p:sp>
            <p:nvSpPr>
              <p:cNvPr id="441" name="Google Shape;441;p7"/>
              <p:cNvSpPr/>
              <p:nvPr/>
            </p:nvSpPr>
            <p:spPr>
              <a:xfrm>
                <a:off x="4981675" y="3229893"/>
                <a:ext cx="129157" cy="78234"/>
              </a:xfrm>
              <a:custGeom>
                <a:avLst/>
                <a:gdLst/>
                <a:ahLst/>
                <a:cxnLst/>
                <a:rect l="l" t="t" r="r" b="b"/>
                <a:pathLst>
                  <a:path w="129157" h="78234" extrusionOk="0">
                    <a:moveTo>
                      <a:pt x="129157" y="7038"/>
                    </a:moveTo>
                    <a:lnTo>
                      <a:pt x="129157" y="0"/>
                    </a:lnTo>
                    <a:lnTo>
                      <a:pt x="0" y="74715"/>
                    </a:lnTo>
                    <a:lnTo>
                      <a:pt x="6228" y="78234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2" name="Google Shape;442;p7"/>
              <p:cNvGrpSpPr/>
              <p:nvPr/>
            </p:nvGrpSpPr>
            <p:grpSpPr>
              <a:xfrm>
                <a:off x="4828077" y="2738290"/>
                <a:ext cx="135185" cy="497287"/>
                <a:chOff x="4828077" y="2738290"/>
                <a:chExt cx="135185" cy="497287"/>
              </a:xfrm>
            </p:grpSpPr>
            <p:sp>
              <p:nvSpPr>
                <p:cNvPr id="443" name="Google Shape;443;p7"/>
                <p:cNvSpPr/>
                <p:nvPr/>
              </p:nvSpPr>
              <p:spPr>
                <a:xfrm>
                  <a:off x="4828077" y="2739431"/>
                  <a:ext cx="122532" cy="496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2" h="496146" extrusionOk="0">
                      <a:moveTo>
                        <a:pt x="121648" y="5356"/>
                      </a:moveTo>
                      <a:cubicBezTo>
                        <a:pt x="122189" y="5627"/>
                        <a:pt x="122731" y="6439"/>
                        <a:pt x="122460" y="7251"/>
                      </a:cubicBezTo>
                      <a:lnTo>
                        <a:pt x="15506" y="482611"/>
                      </a:lnTo>
                      <a:lnTo>
                        <a:pt x="12527" y="496146"/>
                      </a:lnTo>
                      <a:cubicBezTo>
                        <a:pt x="10903" y="496146"/>
                        <a:pt x="9549" y="495876"/>
                        <a:pt x="8195" y="495334"/>
                      </a:cubicBezTo>
                      <a:cubicBezTo>
                        <a:pt x="8195" y="495334"/>
                        <a:pt x="8195" y="495334"/>
                        <a:pt x="8195" y="495334"/>
                      </a:cubicBezTo>
                      <a:lnTo>
                        <a:pt x="884" y="491274"/>
                      </a:lnTo>
                      <a:cubicBezTo>
                        <a:pt x="343" y="491003"/>
                        <a:pt x="-199" y="490191"/>
                        <a:pt x="72" y="489379"/>
                      </a:cubicBezTo>
                      <a:lnTo>
                        <a:pt x="110005" y="1295"/>
                      </a:lnTo>
                      <a:cubicBezTo>
                        <a:pt x="110275" y="212"/>
                        <a:pt x="111629" y="-329"/>
                        <a:pt x="112442" y="212"/>
                      </a:cubicBezTo>
                      <a:lnTo>
                        <a:pt x="121648" y="5356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7"/>
                <p:cNvSpPr/>
                <p:nvPr/>
              </p:nvSpPr>
              <p:spPr>
                <a:xfrm>
                  <a:off x="4840333" y="2738290"/>
                  <a:ext cx="122929" cy="49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29" h="497287" extrusionOk="0">
                      <a:moveTo>
                        <a:pt x="122930" y="0"/>
                      </a:moveTo>
                      <a:lnTo>
                        <a:pt x="12455" y="490520"/>
                      </a:lnTo>
                      <a:cubicBezTo>
                        <a:pt x="12185" y="491332"/>
                        <a:pt x="11914" y="491873"/>
                        <a:pt x="11102" y="492415"/>
                      </a:cubicBezTo>
                      <a:lnTo>
                        <a:pt x="3791" y="496476"/>
                      </a:lnTo>
                      <a:cubicBezTo>
                        <a:pt x="2708" y="497017"/>
                        <a:pt x="1354" y="497288"/>
                        <a:pt x="0" y="497288"/>
                      </a:cubicBezTo>
                      <a:lnTo>
                        <a:pt x="2978" y="483752"/>
                      </a:lnTo>
                      <a:lnTo>
                        <a:pt x="110474" y="7038"/>
                      </a:lnTo>
                      <a:lnTo>
                        <a:pt x="122930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5" name="Google Shape;445;p7"/>
              <p:cNvGrpSpPr/>
              <p:nvPr/>
            </p:nvGrpSpPr>
            <p:grpSpPr>
              <a:xfrm>
                <a:off x="4962992" y="2980301"/>
                <a:ext cx="24910" cy="433130"/>
                <a:chOff x="4962992" y="2980301"/>
                <a:chExt cx="24910" cy="433130"/>
              </a:xfrm>
            </p:grpSpPr>
            <p:sp>
              <p:nvSpPr>
                <p:cNvPr id="446" name="Google Shape;446;p7"/>
                <p:cNvSpPr/>
                <p:nvPr/>
              </p:nvSpPr>
              <p:spPr>
                <a:xfrm>
                  <a:off x="4962992" y="2980301"/>
                  <a:ext cx="12455" cy="43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5" h="432859" extrusionOk="0">
                      <a:moveTo>
                        <a:pt x="12455" y="418783"/>
                      </a:moveTo>
                      <a:lnTo>
                        <a:pt x="12455" y="432859"/>
                      </a:lnTo>
                      <a:cubicBezTo>
                        <a:pt x="11102" y="432859"/>
                        <a:pt x="9477" y="432589"/>
                        <a:pt x="8394" y="432047"/>
                      </a:cubicBezTo>
                      <a:cubicBezTo>
                        <a:pt x="8394" y="432047"/>
                        <a:pt x="8394" y="432047"/>
                        <a:pt x="8394" y="432047"/>
                      </a:cubicBezTo>
                      <a:lnTo>
                        <a:pt x="1625" y="428257"/>
                      </a:lnTo>
                      <a:cubicBezTo>
                        <a:pt x="542" y="427716"/>
                        <a:pt x="0" y="426904"/>
                        <a:pt x="0" y="425821"/>
                      </a:cubicBezTo>
                      <a:lnTo>
                        <a:pt x="0" y="0"/>
                      </a:lnTo>
                      <a:lnTo>
                        <a:pt x="12455" y="7038"/>
                      </a:lnTo>
                      <a:lnTo>
                        <a:pt x="12455" y="418783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4975447" y="2980572"/>
                  <a:ext cx="12455" cy="43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5" h="432859" extrusionOk="0">
                      <a:moveTo>
                        <a:pt x="12455" y="0"/>
                      </a:moveTo>
                      <a:lnTo>
                        <a:pt x="12455" y="425550"/>
                      </a:lnTo>
                      <a:lnTo>
                        <a:pt x="12455" y="425821"/>
                      </a:lnTo>
                      <a:cubicBezTo>
                        <a:pt x="12455" y="426633"/>
                        <a:pt x="11914" y="427445"/>
                        <a:pt x="10831" y="427987"/>
                      </a:cubicBezTo>
                      <a:lnTo>
                        <a:pt x="4062" y="431777"/>
                      </a:lnTo>
                      <a:cubicBezTo>
                        <a:pt x="2978" y="432318"/>
                        <a:pt x="1354" y="432860"/>
                        <a:pt x="0" y="432860"/>
                      </a:cubicBezTo>
                      <a:lnTo>
                        <a:pt x="0" y="418783"/>
                      </a:lnTo>
                      <a:lnTo>
                        <a:pt x="0" y="7309"/>
                      </a:lnTo>
                      <a:lnTo>
                        <a:pt x="12455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" name="Google Shape;448;p7"/>
              <p:cNvGrpSpPr/>
              <p:nvPr/>
            </p:nvGrpSpPr>
            <p:grpSpPr>
              <a:xfrm>
                <a:off x="5049638" y="2930762"/>
                <a:ext cx="98019" cy="390358"/>
                <a:chOff x="5049638" y="2930762"/>
                <a:chExt cx="98019" cy="390358"/>
              </a:xfrm>
            </p:grpSpPr>
            <p:sp>
              <p:nvSpPr>
                <p:cNvPr id="449" name="Google Shape;449;p7"/>
                <p:cNvSpPr/>
                <p:nvPr/>
              </p:nvSpPr>
              <p:spPr>
                <a:xfrm>
                  <a:off x="5049638" y="2930762"/>
                  <a:ext cx="85834" cy="390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34" h="390358" extrusionOk="0">
                      <a:moveTo>
                        <a:pt x="85834" y="390359"/>
                      </a:moveTo>
                      <a:cubicBezTo>
                        <a:pt x="85022" y="390359"/>
                        <a:pt x="83397" y="390088"/>
                        <a:pt x="82043" y="389276"/>
                      </a:cubicBezTo>
                      <a:lnTo>
                        <a:pt x="75274" y="385215"/>
                      </a:lnTo>
                      <a:cubicBezTo>
                        <a:pt x="74462" y="384674"/>
                        <a:pt x="73649" y="383862"/>
                        <a:pt x="73649" y="382779"/>
                      </a:cubicBezTo>
                      <a:lnTo>
                        <a:pt x="0" y="0"/>
                      </a:lnTo>
                      <a:lnTo>
                        <a:pt x="12455" y="7038"/>
                      </a:lnTo>
                      <a:lnTo>
                        <a:pt x="83397" y="376553"/>
                      </a:lnTo>
                      <a:lnTo>
                        <a:pt x="85834" y="390359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7"/>
                <p:cNvSpPr/>
                <p:nvPr/>
              </p:nvSpPr>
              <p:spPr>
                <a:xfrm>
                  <a:off x="5061823" y="2930762"/>
                  <a:ext cx="85834" cy="390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34" h="390358" extrusionOk="0">
                      <a:moveTo>
                        <a:pt x="85834" y="383049"/>
                      </a:moveTo>
                      <a:cubicBezTo>
                        <a:pt x="85834" y="383320"/>
                        <a:pt x="85834" y="383320"/>
                        <a:pt x="85834" y="383049"/>
                      </a:cubicBezTo>
                      <a:cubicBezTo>
                        <a:pt x="85834" y="383862"/>
                        <a:pt x="85293" y="384674"/>
                        <a:pt x="84209" y="385486"/>
                      </a:cubicBezTo>
                      <a:lnTo>
                        <a:pt x="77982" y="389005"/>
                      </a:lnTo>
                      <a:lnTo>
                        <a:pt x="77711" y="389276"/>
                      </a:lnTo>
                      <a:cubicBezTo>
                        <a:pt x="76628" y="389817"/>
                        <a:pt x="75003" y="390359"/>
                        <a:pt x="73649" y="390359"/>
                      </a:cubicBezTo>
                      <a:lnTo>
                        <a:pt x="70942" y="376553"/>
                      </a:lnTo>
                      <a:lnTo>
                        <a:pt x="0" y="7038"/>
                      </a:lnTo>
                      <a:lnTo>
                        <a:pt x="12455" y="0"/>
                      </a:lnTo>
                      <a:lnTo>
                        <a:pt x="85834" y="382779"/>
                      </a:lnTo>
                      <a:cubicBezTo>
                        <a:pt x="85834" y="382779"/>
                        <a:pt x="85834" y="382779"/>
                        <a:pt x="85834" y="382779"/>
                      </a:cubicBezTo>
                      <a:lnTo>
                        <a:pt x="85834" y="383049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1" name="Google Shape;451;p7"/>
              <p:cNvSpPr/>
              <p:nvPr/>
            </p:nvSpPr>
            <p:spPr>
              <a:xfrm>
                <a:off x="4983571" y="3229893"/>
                <a:ext cx="139717" cy="94747"/>
              </a:xfrm>
              <a:custGeom>
                <a:avLst/>
                <a:gdLst/>
                <a:ahLst/>
                <a:cxnLst/>
                <a:rect l="l" t="t" r="r" b="b"/>
                <a:pathLst>
                  <a:path w="139717" h="94747" extrusionOk="0">
                    <a:moveTo>
                      <a:pt x="0" y="94747"/>
                    </a:moveTo>
                    <a:lnTo>
                      <a:pt x="139717" y="14347"/>
                    </a:lnTo>
                    <a:lnTo>
                      <a:pt x="139717" y="0"/>
                    </a:lnTo>
                    <a:lnTo>
                      <a:pt x="0" y="8067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7"/>
            <p:cNvGrpSpPr/>
            <p:nvPr/>
          </p:nvGrpSpPr>
          <p:grpSpPr>
            <a:xfrm>
              <a:off x="4790782" y="2904301"/>
              <a:ext cx="406696" cy="246206"/>
              <a:chOff x="4790782" y="2904301"/>
              <a:chExt cx="406696" cy="246206"/>
            </a:xfrm>
          </p:grpSpPr>
          <p:sp>
            <p:nvSpPr>
              <p:cNvPr id="453" name="Google Shape;453;p7"/>
              <p:cNvSpPr/>
              <p:nvPr/>
            </p:nvSpPr>
            <p:spPr>
              <a:xfrm>
                <a:off x="4790782" y="2904571"/>
                <a:ext cx="406696" cy="245936"/>
              </a:xfrm>
              <a:custGeom>
                <a:avLst/>
                <a:gdLst/>
                <a:ahLst/>
                <a:cxnLst/>
                <a:rect l="l" t="t" r="r" b="b"/>
                <a:pathLst>
                  <a:path w="406696" h="245936" extrusionOk="0">
                    <a:moveTo>
                      <a:pt x="0" y="209188"/>
                    </a:moveTo>
                    <a:lnTo>
                      <a:pt x="0" y="214332"/>
                    </a:lnTo>
                    <a:cubicBezTo>
                      <a:pt x="0" y="216768"/>
                      <a:pt x="1895" y="220017"/>
                      <a:pt x="4062" y="221099"/>
                    </a:cubicBezTo>
                    <a:lnTo>
                      <a:pt x="45489" y="244922"/>
                    </a:lnTo>
                    <a:cubicBezTo>
                      <a:pt x="47656" y="246275"/>
                      <a:pt x="51176" y="246275"/>
                      <a:pt x="53342" y="244922"/>
                    </a:cubicBezTo>
                    <a:lnTo>
                      <a:pt x="402635" y="43516"/>
                    </a:lnTo>
                    <a:cubicBezTo>
                      <a:pt x="404801" y="42163"/>
                      <a:pt x="406697" y="39185"/>
                      <a:pt x="406697" y="36748"/>
                    </a:cubicBezTo>
                    <a:lnTo>
                      <a:pt x="406697" y="31605"/>
                    </a:lnTo>
                    <a:cubicBezTo>
                      <a:pt x="406697" y="29169"/>
                      <a:pt x="404801" y="25920"/>
                      <a:pt x="402635" y="24837"/>
                    </a:cubicBezTo>
                    <a:lnTo>
                      <a:pt x="361207" y="1015"/>
                    </a:lnTo>
                    <a:cubicBezTo>
                      <a:pt x="359041" y="-338"/>
                      <a:pt x="355521" y="-338"/>
                      <a:pt x="353355" y="1015"/>
                    </a:cubicBezTo>
                    <a:lnTo>
                      <a:pt x="4062" y="202421"/>
                    </a:lnTo>
                    <a:cubicBezTo>
                      <a:pt x="1895" y="203504"/>
                      <a:pt x="0" y="206481"/>
                      <a:pt x="0" y="209188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4793219" y="2904301"/>
                <a:ext cx="401822" cy="231860"/>
              </a:xfrm>
              <a:custGeom>
                <a:avLst/>
                <a:gdLst/>
                <a:ahLst/>
                <a:cxnLst/>
                <a:rect l="l" t="t" r="r" b="b"/>
                <a:pathLst>
                  <a:path w="401822" h="231860" extrusionOk="0">
                    <a:moveTo>
                      <a:pt x="1625" y="207023"/>
                    </a:moveTo>
                    <a:lnTo>
                      <a:pt x="43052" y="230845"/>
                    </a:lnTo>
                    <a:cubicBezTo>
                      <a:pt x="45219" y="232198"/>
                      <a:pt x="48739" y="232198"/>
                      <a:pt x="50905" y="230845"/>
                    </a:cubicBezTo>
                    <a:lnTo>
                      <a:pt x="400198" y="29439"/>
                    </a:lnTo>
                    <a:cubicBezTo>
                      <a:pt x="402364" y="28086"/>
                      <a:pt x="402364" y="26191"/>
                      <a:pt x="400198" y="24837"/>
                    </a:cubicBezTo>
                    <a:lnTo>
                      <a:pt x="358770" y="1015"/>
                    </a:lnTo>
                    <a:cubicBezTo>
                      <a:pt x="356604" y="-338"/>
                      <a:pt x="353084" y="-338"/>
                      <a:pt x="350918" y="1015"/>
                    </a:cubicBezTo>
                    <a:lnTo>
                      <a:pt x="1625" y="202421"/>
                    </a:lnTo>
                    <a:cubicBezTo>
                      <a:pt x="-542" y="203774"/>
                      <a:pt x="-542" y="205940"/>
                      <a:pt x="1625" y="20702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4790782" y="3107533"/>
                <a:ext cx="49280" cy="42771"/>
              </a:xfrm>
              <a:custGeom>
                <a:avLst/>
                <a:gdLst/>
                <a:ahLst/>
                <a:cxnLst/>
                <a:rect l="l" t="t" r="r" b="b"/>
                <a:pathLst>
                  <a:path w="49280" h="42771" extrusionOk="0">
                    <a:moveTo>
                      <a:pt x="49280" y="28695"/>
                    </a:moveTo>
                    <a:lnTo>
                      <a:pt x="49280" y="42772"/>
                    </a:lnTo>
                    <a:cubicBezTo>
                      <a:pt x="47926" y="42772"/>
                      <a:pt x="46302" y="42501"/>
                      <a:pt x="45489" y="41959"/>
                    </a:cubicBezTo>
                    <a:lnTo>
                      <a:pt x="4062" y="18137"/>
                    </a:lnTo>
                    <a:cubicBezTo>
                      <a:pt x="1895" y="16784"/>
                      <a:pt x="0" y="13806"/>
                      <a:pt x="0" y="11370"/>
                    </a:cubicBezTo>
                    <a:lnTo>
                      <a:pt x="0" y="6226"/>
                    </a:lnTo>
                    <a:cubicBezTo>
                      <a:pt x="0" y="4061"/>
                      <a:pt x="1354" y="1354"/>
                      <a:pt x="3249" y="0"/>
                    </a:cubicBezTo>
                    <a:cubicBezTo>
                      <a:pt x="1895" y="1354"/>
                      <a:pt x="2166" y="2978"/>
                      <a:pt x="4062" y="4061"/>
                    </a:cubicBezTo>
                    <a:lnTo>
                      <a:pt x="45489" y="27883"/>
                    </a:lnTo>
                    <a:cubicBezTo>
                      <a:pt x="46572" y="28424"/>
                      <a:pt x="47926" y="28695"/>
                      <a:pt x="49280" y="28695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7"/>
            <p:cNvGrpSpPr/>
            <p:nvPr/>
          </p:nvGrpSpPr>
          <p:grpSpPr>
            <a:xfrm>
              <a:off x="4778850" y="2485992"/>
              <a:ext cx="405648" cy="642183"/>
              <a:chOff x="4778850" y="2485992"/>
              <a:chExt cx="405648" cy="642183"/>
            </a:xfrm>
          </p:grpSpPr>
          <p:sp>
            <p:nvSpPr>
              <p:cNvPr id="457" name="Google Shape;457;p7"/>
              <p:cNvSpPr/>
              <p:nvPr/>
            </p:nvSpPr>
            <p:spPr>
              <a:xfrm>
                <a:off x="4778850" y="2485992"/>
                <a:ext cx="405379" cy="642183"/>
              </a:xfrm>
              <a:custGeom>
                <a:avLst/>
                <a:gdLst/>
                <a:ahLst/>
                <a:cxnLst/>
                <a:rect l="l" t="t" r="r" b="b"/>
                <a:pathLst>
                  <a:path w="405379" h="642183" extrusionOk="0">
                    <a:moveTo>
                      <a:pt x="42259" y="640762"/>
                    </a:moveTo>
                    <a:lnTo>
                      <a:pt x="30886" y="633994"/>
                    </a:lnTo>
                    <a:cubicBezTo>
                      <a:pt x="27366" y="631829"/>
                      <a:pt x="24117" y="626956"/>
                      <a:pt x="23846" y="622625"/>
                    </a:cubicBezTo>
                    <a:lnTo>
                      <a:pt x="19" y="211422"/>
                    </a:lnTo>
                    <a:cubicBezTo>
                      <a:pt x="-252" y="207361"/>
                      <a:pt x="2456" y="202218"/>
                      <a:pt x="6246" y="200052"/>
                    </a:cubicBezTo>
                    <a:lnTo>
                      <a:pt x="350124" y="1624"/>
                    </a:lnTo>
                    <a:cubicBezTo>
                      <a:pt x="353644" y="-541"/>
                      <a:pt x="359601" y="-541"/>
                      <a:pt x="363121" y="1624"/>
                    </a:cubicBezTo>
                    <a:lnTo>
                      <a:pt x="374494" y="8392"/>
                    </a:lnTo>
                    <a:cubicBezTo>
                      <a:pt x="378014" y="10558"/>
                      <a:pt x="381263" y="15430"/>
                      <a:pt x="381534" y="19762"/>
                    </a:cubicBezTo>
                    <a:lnTo>
                      <a:pt x="405361" y="430965"/>
                    </a:lnTo>
                    <a:cubicBezTo>
                      <a:pt x="405632" y="435025"/>
                      <a:pt x="402924" y="440169"/>
                      <a:pt x="399134" y="442334"/>
                    </a:cubicBezTo>
                    <a:lnTo>
                      <a:pt x="55256" y="640762"/>
                    </a:lnTo>
                    <a:cubicBezTo>
                      <a:pt x="51736" y="642657"/>
                      <a:pt x="46050" y="642657"/>
                      <a:pt x="42259" y="64076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4780493" y="2485992"/>
                <a:ext cx="379890" cy="219001"/>
              </a:xfrm>
              <a:custGeom>
                <a:avLst/>
                <a:gdLst/>
                <a:ahLst/>
                <a:cxnLst/>
                <a:rect l="l" t="t" r="r" b="b"/>
                <a:pathLst>
                  <a:path w="379890" h="219001" extrusionOk="0">
                    <a:moveTo>
                      <a:pt x="379890" y="18408"/>
                    </a:moveTo>
                    <a:cubicBezTo>
                      <a:pt x="379078" y="15160"/>
                      <a:pt x="376370" y="13806"/>
                      <a:pt x="373121" y="15701"/>
                    </a:cubicBezTo>
                    <a:lnTo>
                      <a:pt x="29243" y="214129"/>
                    </a:lnTo>
                    <a:cubicBezTo>
                      <a:pt x="27348" y="215212"/>
                      <a:pt x="25723" y="217107"/>
                      <a:pt x="24640" y="219001"/>
                    </a:cubicBezTo>
                    <a:lnTo>
                      <a:pt x="0" y="204925"/>
                    </a:lnTo>
                    <a:cubicBezTo>
                      <a:pt x="1083" y="202759"/>
                      <a:pt x="2708" y="201135"/>
                      <a:pt x="4603" y="200052"/>
                    </a:cubicBezTo>
                    <a:lnTo>
                      <a:pt x="348481" y="1624"/>
                    </a:lnTo>
                    <a:cubicBezTo>
                      <a:pt x="352001" y="-541"/>
                      <a:pt x="357958" y="-541"/>
                      <a:pt x="361478" y="1624"/>
                    </a:cubicBezTo>
                    <a:lnTo>
                      <a:pt x="373121" y="8392"/>
                    </a:lnTo>
                    <a:cubicBezTo>
                      <a:pt x="376370" y="10287"/>
                      <a:pt x="379349" y="14618"/>
                      <a:pt x="379890" y="1840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4803491" y="2500786"/>
                <a:ext cx="381007" cy="626873"/>
              </a:xfrm>
              <a:custGeom>
                <a:avLst/>
                <a:gdLst/>
                <a:ahLst/>
                <a:cxnLst/>
                <a:rect l="l" t="t" r="r" b="b"/>
                <a:pathLst>
                  <a:path w="381007" h="626873" extrusionOk="0">
                    <a:moveTo>
                      <a:pt x="17" y="210974"/>
                    </a:moveTo>
                    <a:lnTo>
                      <a:pt x="23845" y="622177"/>
                    </a:lnTo>
                    <a:cubicBezTo>
                      <a:pt x="24116" y="626238"/>
                      <a:pt x="27094" y="628133"/>
                      <a:pt x="30885" y="625967"/>
                    </a:cubicBezTo>
                    <a:lnTo>
                      <a:pt x="374763" y="427539"/>
                    </a:lnTo>
                    <a:cubicBezTo>
                      <a:pt x="378283" y="425374"/>
                      <a:pt x="381261" y="420501"/>
                      <a:pt x="380990" y="416170"/>
                    </a:cubicBezTo>
                    <a:lnTo>
                      <a:pt x="357163" y="4696"/>
                    </a:lnTo>
                    <a:cubicBezTo>
                      <a:pt x="356892" y="635"/>
                      <a:pt x="353913" y="-1260"/>
                      <a:pt x="350123" y="906"/>
                    </a:cubicBezTo>
                    <a:lnTo>
                      <a:pt x="6245" y="199334"/>
                    </a:lnTo>
                    <a:cubicBezTo>
                      <a:pt x="2725" y="201499"/>
                      <a:pt x="-254" y="206643"/>
                      <a:pt x="17" y="210974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0" name="Google Shape;460;p7"/>
            <p:cNvGrpSpPr/>
            <p:nvPr/>
          </p:nvGrpSpPr>
          <p:grpSpPr>
            <a:xfrm>
              <a:off x="4864973" y="2527342"/>
              <a:ext cx="196579" cy="140361"/>
              <a:chOff x="4864973" y="2527342"/>
              <a:chExt cx="196579" cy="140361"/>
            </a:xfrm>
          </p:grpSpPr>
          <p:sp>
            <p:nvSpPr>
              <p:cNvPr id="461" name="Google Shape;461;p7"/>
              <p:cNvSpPr/>
              <p:nvPr/>
            </p:nvSpPr>
            <p:spPr>
              <a:xfrm>
                <a:off x="4864973" y="2527613"/>
                <a:ext cx="196578" cy="140090"/>
              </a:xfrm>
              <a:custGeom>
                <a:avLst/>
                <a:gdLst/>
                <a:ahLst/>
                <a:cxnLst/>
                <a:rect l="l" t="t" r="r" b="b"/>
                <a:pathLst>
                  <a:path w="196578" h="140090" extrusionOk="0">
                    <a:moveTo>
                      <a:pt x="196579" y="30387"/>
                    </a:moveTo>
                    <a:lnTo>
                      <a:pt x="196579" y="52585"/>
                    </a:lnTo>
                    <a:cubicBezTo>
                      <a:pt x="196579" y="54209"/>
                      <a:pt x="195225" y="56375"/>
                      <a:pt x="193871" y="57457"/>
                    </a:cubicBezTo>
                    <a:lnTo>
                      <a:pt x="51717" y="139481"/>
                    </a:lnTo>
                    <a:cubicBezTo>
                      <a:pt x="50092" y="140294"/>
                      <a:pt x="47656" y="140294"/>
                      <a:pt x="46302" y="139481"/>
                    </a:cubicBezTo>
                    <a:lnTo>
                      <a:pt x="39532" y="135692"/>
                    </a:lnTo>
                    <a:cubicBezTo>
                      <a:pt x="37908" y="134879"/>
                      <a:pt x="36825" y="132714"/>
                      <a:pt x="36825" y="130819"/>
                    </a:cubicBezTo>
                    <a:lnTo>
                      <a:pt x="36825" y="119720"/>
                    </a:lnTo>
                    <a:lnTo>
                      <a:pt x="12185" y="105643"/>
                    </a:lnTo>
                    <a:lnTo>
                      <a:pt x="0" y="112682"/>
                    </a:lnTo>
                    <a:lnTo>
                      <a:pt x="0" y="87506"/>
                    </a:lnTo>
                    <a:cubicBezTo>
                      <a:pt x="0" y="85882"/>
                      <a:pt x="1354" y="83716"/>
                      <a:pt x="2708" y="82633"/>
                    </a:cubicBezTo>
                    <a:lnTo>
                      <a:pt x="144862" y="609"/>
                    </a:lnTo>
                    <a:cubicBezTo>
                      <a:pt x="146487" y="-203"/>
                      <a:pt x="148923" y="-203"/>
                      <a:pt x="150277" y="609"/>
                    </a:cubicBezTo>
                    <a:lnTo>
                      <a:pt x="194142" y="25785"/>
                    </a:lnTo>
                    <a:cubicBezTo>
                      <a:pt x="195496" y="26597"/>
                      <a:pt x="196579" y="28763"/>
                      <a:pt x="196579" y="3038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4913983" y="2553668"/>
                <a:ext cx="147569" cy="113696"/>
              </a:xfrm>
              <a:custGeom>
                <a:avLst/>
                <a:gdLst/>
                <a:ahLst/>
                <a:cxnLst/>
                <a:rect l="l" t="t" r="r" b="b"/>
                <a:pathLst>
                  <a:path w="147569" h="113696" extrusionOk="0">
                    <a:moveTo>
                      <a:pt x="147570" y="4331"/>
                    </a:moveTo>
                    <a:lnTo>
                      <a:pt x="147570" y="26259"/>
                    </a:lnTo>
                    <a:cubicBezTo>
                      <a:pt x="147570" y="27883"/>
                      <a:pt x="146216" y="30048"/>
                      <a:pt x="144862" y="31131"/>
                    </a:cubicBezTo>
                    <a:lnTo>
                      <a:pt x="2708" y="113155"/>
                    </a:lnTo>
                    <a:cubicBezTo>
                      <a:pt x="1895" y="113697"/>
                      <a:pt x="1083" y="113697"/>
                      <a:pt x="0" y="113697"/>
                    </a:cubicBezTo>
                    <a:lnTo>
                      <a:pt x="0" y="85543"/>
                    </a:lnTo>
                    <a:cubicBezTo>
                      <a:pt x="1083" y="85543"/>
                      <a:pt x="1895" y="85273"/>
                      <a:pt x="2708" y="85002"/>
                    </a:cubicBezTo>
                    <a:lnTo>
                      <a:pt x="144862" y="2707"/>
                    </a:lnTo>
                    <a:cubicBezTo>
                      <a:pt x="146216" y="1895"/>
                      <a:pt x="146216" y="812"/>
                      <a:pt x="145403" y="0"/>
                    </a:cubicBezTo>
                    <a:cubicBezTo>
                      <a:pt x="146757" y="812"/>
                      <a:pt x="147570" y="2707"/>
                      <a:pt x="147570" y="433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4866395" y="2527342"/>
                <a:ext cx="193668" cy="111666"/>
              </a:xfrm>
              <a:custGeom>
                <a:avLst/>
                <a:gdLst/>
                <a:ahLst/>
                <a:cxnLst/>
                <a:rect l="l" t="t" r="r" b="b"/>
                <a:pathLst>
                  <a:path w="193668" h="111666" extrusionOk="0">
                    <a:moveTo>
                      <a:pt x="1015" y="85882"/>
                    </a:moveTo>
                    <a:lnTo>
                      <a:pt x="44880" y="111057"/>
                    </a:lnTo>
                    <a:cubicBezTo>
                      <a:pt x="46505" y="111869"/>
                      <a:pt x="48942" y="111869"/>
                      <a:pt x="50296" y="111057"/>
                    </a:cubicBezTo>
                    <a:lnTo>
                      <a:pt x="192450" y="29033"/>
                    </a:lnTo>
                    <a:cubicBezTo>
                      <a:pt x="194074" y="28221"/>
                      <a:pt x="194074" y="26597"/>
                      <a:pt x="192450" y="25785"/>
                    </a:cubicBezTo>
                    <a:lnTo>
                      <a:pt x="148585" y="609"/>
                    </a:lnTo>
                    <a:cubicBezTo>
                      <a:pt x="146960" y="-203"/>
                      <a:pt x="144523" y="-203"/>
                      <a:pt x="143170" y="609"/>
                    </a:cubicBezTo>
                    <a:lnTo>
                      <a:pt x="1015" y="82633"/>
                    </a:lnTo>
                    <a:cubicBezTo>
                      <a:pt x="-338" y="83716"/>
                      <a:pt x="-338" y="85069"/>
                      <a:pt x="1015" y="8588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7"/>
            <p:cNvGrpSpPr/>
            <p:nvPr/>
          </p:nvGrpSpPr>
          <p:grpSpPr>
            <a:xfrm>
              <a:off x="4845383" y="2602888"/>
              <a:ext cx="306064" cy="467336"/>
              <a:chOff x="4845383" y="2602888"/>
              <a:chExt cx="306064" cy="467336"/>
            </a:xfrm>
          </p:grpSpPr>
          <p:sp>
            <p:nvSpPr>
              <p:cNvPr id="465" name="Google Shape;465;p7"/>
              <p:cNvSpPr/>
              <p:nvPr/>
            </p:nvSpPr>
            <p:spPr>
              <a:xfrm>
                <a:off x="4845383" y="2704739"/>
                <a:ext cx="94146" cy="119076"/>
              </a:xfrm>
              <a:custGeom>
                <a:avLst/>
                <a:gdLst/>
                <a:ahLst/>
                <a:cxnLst/>
                <a:rect l="l" t="t" r="r" b="b"/>
                <a:pathLst>
                  <a:path w="94146" h="119076" extrusionOk="0">
                    <a:moveTo>
                      <a:pt x="95" y="86609"/>
                    </a:moveTo>
                    <a:cubicBezTo>
                      <a:pt x="1719" y="115845"/>
                      <a:pt x="24193" y="127486"/>
                      <a:pt x="50187" y="112597"/>
                    </a:cubicBezTo>
                    <a:cubicBezTo>
                      <a:pt x="76181" y="97708"/>
                      <a:pt x="95676" y="61704"/>
                      <a:pt x="94052" y="32468"/>
                    </a:cubicBezTo>
                    <a:cubicBezTo>
                      <a:pt x="92427" y="3231"/>
                      <a:pt x="69953" y="-8409"/>
                      <a:pt x="43959" y="6480"/>
                    </a:cubicBezTo>
                    <a:cubicBezTo>
                      <a:pt x="17965" y="21369"/>
                      <a:pt x="-1530" y="57373"/>
                      <a:pt x="95" y="86609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4889343" y="2704610"/>
                <a:ext cx="33033" cy="59668"/>
              </a:xfrm>
              <a:custGeom>
                <a:avLst/>
                <a:gdLst/>
                <a:ahLst/>
                <a:cxnLst/>
                <a:rect l="l" t="t" r="r" b="b"/>
                <a:pathLst>
                  <a:path w="33033" h="59668" extrusionOk="0">
                    <a:moveTo>
                      <a:pt x="33034" y="2549"/>
                    </a:moveTo>
                    <a:lnTo>
                      <a:pt x="2978" y="59668"/>
                    </a:lnTo>
                    <a:lnTo>
                      <a:pt x="0" y="6610"/>
                    </a:lnTo>
                    <a:cubicBezTo>
                      <a:pt x="12455" y="-699"/>
                      <a:pt x="24099" y="-1782"/>
                      <a:pt x="33034" y="2549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4892321" y="2707159"/>
                <a:ext cx="46985" cy="66593"/>
              </a:xfrm>
              <a:custGeom>
                <a:avLst/>
                <a:gdLst/>
                <a:ahLst/>
                <a:cxnLst/>
                <a:rect l="l" t="t" r="r" b="b"/>
                <a:pathLst>
                  <a:path w="46985" h="66593" extrusionOk="0">
                    <a:moveTo>
                      <a:pt x="39803" y="66594"/>
                    </a:moveTo>
                    <a:lnTo>
                      <a:pt x="0" y="57119"/>
                    </a:lnTo>
                    <a:lnTo>
                      <a:pt x="30055" y="0"/>
                    </a:lnTo>
                    <a:cubicBezTo>
                      <a:pt x="39532" y="4331"/>
                      <a:pt x="46031" y="14889"/>
                      <a:pt x="46843" y="30048"/>
                    </a:cubicBezTo>
                    <a:cubicBezTo>
                      <a:pt x="47656" y="41689"/>
                      <a:pt x="44948" y="54683"/>
                      <a:pt x="39803" y="6659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4962692" y="2602888"/>
                <a:ext cx="167365" cy="106484"/>
              </a:xfrm>
              <a:custGeom>
                <a:avLst/>
                <a:gdLst/>
                <a:ahLst/>
                <a:cxnLst/>
                <a:rect l="l" t="t" r="r" b="b"/>
                <a:pathLst>
                  <a:path w="167365" h="106484" extrusionOk="0">
                    <a:moveTo>
                      <a:pt x="29" y="99127"/>
                    </a:moveTo>
                    <a:lnTo>
                      <a:pt x="300" y="103729"/>
                    </a:lnTo>
                    <a:cubicBezTo>
                      <a:pt x="571" y="106165"/>
                      <a:pt x="2196" y="107248"/>
                      <a:pt x="4362" y="105894"/>
                    </a:cubicBezTo>
                    <a:cubicBezTo>
                      <a:pt x="27106" y="92901"/>
                      <a:pt x="140830" y="27119"/>
                      <a:pt x="163575" y="14125"/>
                    </a:cubicBezTo>
                    <a:cubicBezTo>
                      <a:pt x="165741" y="12771"/>
                      <a:pt x="167365" y="9794"/>
                      <a:pt x="167365" y="7357"/>
                    </a:cubicBezTo>
                    <a:lnTo>
                      <a:pt x="167095" y="2755"/>
                    </a:lnTo>
                    <a:cubicBezTo>
                      <a:pt x="166824" y="319"/>
                      <a:pt x="165199" y="-764"/>
                      <a:pt x="163033" y="590"/>
                    </a:cubicBezTo>
                    <a:lnTo>
                      <a:pt x="3820" y="92359"/>
                    </a:lnTo>
                    <a:cubicBezTo>
                      <a:pt x="1383" y="93442"/>
                      <a:pt x="-241" y="96690"/>
                      <a:pt x="29" y="99127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4964617" y="2726602"/>
                <a:ext cx="11101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738" extrusionOk="0">
                    <a:moveTo>
                      <a:pt x="10560" y="1943"/>
                    </a:moveTo>
                    <a:lnTo>
                      <a:pt x="11102" y="9523"/>
                    </a:lnTo>
                    <a:cubicBezTo>
                      <a:pt x="11102" y="11147"/>
                      <a:pt x="10018" y="13313"/>
                      <a:pt x="866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206" y="-494"/>
                      <a:pt x="10560" y="319"/>
                      <a:pt x="10560" y="19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4988148" y="2636997"/>
                <a:ext cx="143804" cy="93219"/>
              </a:xfrm>
              <a:custGeom>
                <a:avLst/>
                <a:gdLst/>
                <a:ahLst/>
                <a:cxnLst/>
                <a:rect l="l" t="t" r="r" b="b"/>
                <a:pathLst>
                  <a:path w="143804" h="93219" extrusionOk="0">
                    <a:moveTo>
                      <a:pt x="140014" y="14396"/>
                    </a:moveTo>
                    <a:lnTo>
                      <a:pt x="4358" y="92630"/>
                    </a:lnTo>
                    <a:cubicBezTo>
                      <a:pt x="2192" y="93983"/>
                      <a:pt x="297" y="92901"/>
                      <a:pt x="297" y="90464"/>
                    </a:cubicBezTo>
                    <a:lnTo>
                      <a:pt x="26" y="85862"/>
                    </a:lnTo>
                    <a:cubicBezTo>
                      <a:pt x="-245" y="83426"/>
                      <a:pt x="1650" y="80177"/>
                      <a:pt x="3817" y="79094"/>
                    </a:cubicBezTo>
                    <a:lnTo>
                      <a:pt x="139202" y="590"/>
                    </a:lnTo>
                    <a:cubicBezTo>
                      <a:pt x="141368" y="-764"/>
                      <a:pt x="143263" y="319"/>
                      <a:pt x="143534" y="2755"/>
                    </a:cubicBezTo>
                    <a:lnTo>
                      <a:pt x="143805" y="7357"/>
                    </a:lnTo>
                    <a:cubicBezTo>
                      <a:pt x="143805" y="10064"/>
                      <a:pt x="142180" y="13042"/>
                      <a:pt x="140014" y="1439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4966241" y="2761097"/>
                <a:ext cx="11101" cy="1762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622" extrusionOk="0">
                    <a:moveTo>
                      <a:pt x="10560" y="1827"/>
                    </a:moveTo>
                    <a:lnTo>
                      <a:pt x="11102" y="9407"/>
                    </a:lnTo>
                    <a:cubicBezTo>
                      <a:pt x="11102" y="11031"/>
                      <a:pt x="10018" y="13197"/>
                      <a:pt x="8665" y="14009"/>
                    </a:cubicBezTo>
                    <a:lnTo>
                      <a:pt x="3249" y="17258"/>
                    </a:lnTo>
                    <a:cubicBezTo>
                      <a:pt x="1895" y="18070"/>
                      <a:pt x="542" y="17528"/>
                      <a:pt x="542" y="15633"/>
                    </a:cubicBezTo>
                    <a:lnTo>
                      <a:pt x="0" y="8054"/>
                    </a:lnTo>
                    <a:cubicBezTo>
                      <a:pt x="0" y="6429"/>
                      <a:pt x="1083" y="4264"/>
                      <a:pt x="2437" y="3452"/>
                    </a:cubicBezTo>
                    <a:lnTo>
                      <a:pt x="7852" y="203"/>
                    </a:lnTo>
                    <a:cubicBezTo>
                      <a:pt x="9206" y="-338"/>
                      <a:pt x="10560" y="203"/>
                      <a:pt x="10560" y="1827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4966241" y="2761097"/>
                <a:ext cx="11101" cy="1762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622" extrusionOk="0">
                    <a:moveTo>
                      <a:pt x="10560" y="1827"/>
                    </a:moveTo>
                    <a:lnTo>
                      <a:pt x="11102" y="9407"/>
                    </a:lnTo>
                    <a:cubicBezTo>
                      <a:pt x="11102" y="11031"/>
                      <a:pt x="10018" y="13197"/>
                      <a:pt x="8665" y="14009"/>
                    </a:cubicBezTo>
                    <a:lnTo>
                      <a:pt x="3249" y="17258"/>
                    </a:lnTo>
                    <a:cubicBezTo>
                      <a:pt x="1895" y="18070"/>
                      <a:pt x="542" y="17528"/>
                      <a:pt x="542" y="15633"/>
                    </a:cubicBezTo>
                    <a:lnTo>
                      <a:pt x="0" y="8054"/>
                    </a:lnTo>
                    <a:cubicBezTo>
                      <a:pt x="0" y="6429"/>
                      <a:pt x="1083" y="4264"/>
                      <a:pt x="2437" y="3452"/>
                    </a:cubicBezTo>
                    <a:lnTo>
                      <a:pt x="7852" y="203"/>
                    </a:lnTo>
                    <a:cubicBezTo>
                      <a:pt x="9206" y="-338"/>
                      <a:pt x="10560" y="203"/>
                      <a:pt x="10560" y="1827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4989502" y="2671648"/>
                <a:ext cx="144075" cy="92948"/>
              </a:xfrm>
              <a:custGeom>
                <a:avLst/>
                <a:gdLst/>
                <a:ahLst/>
                <a:cxnLst/>
                <a:rect l="l" t="t" r="r" b="b"/>
                <a:pathLst>
                  <a:path w="144075" h="92948" extrusionOk="0">
                    <a:moveTo>
                      <a:pt x="140285" y="14125"/>
                    </a:moveTo>
                    <a:lnTo>
                      <a:pt x="4358" y="92359"/>
                    </a:lnTo>
                    <a:cubicBezTo>
                      <a:pt x="2192" y="93713"/>
                      <a:pt x="297" y="92630"/>
                      <a:pt x="297" y="90193"/>
                    </a:cubicBezTo>
                    <a:lnTo>
                      <a:pt x="26" y="85591"/>
                    </a:lnTo>
                    <a:cubicBezTo>
                      <a:pt x="-245" y="83155"/>
                      <a:pt x="1650" y="79907"/>
                      <a:pt x="3817" y="78824"/>
                    </a:cubicBezTo>
                    <a:lnTo>
                      <a:pt x="139743" y="590"/>
                    </a:lnTo>
                    <a:cubicBezTo>
                      <a:pt x="141909" y="-764"/>
                      <a:pt x="143805" y="319"/>
                      <a:pt x="143805" y="2755"/>
                    </a:cubicBezTo>
                    <a:lnTo>
                      <a:pt x="144075" y="7357"/>
                    </a:lnTo>
                    <a:cubicBezTo>
                      <a:pt x="144075" y="9794"/>
                      <a:pt x="142451" y="13042"/>
                      <a:pt x="140285" y="14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4967595" y="2795902"/>
                <a:ext cx="11372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17738" extrusionOk="0">
                    <a:moveTo>
                      <a:pt x="10831" y="1943"/>
                    </a:moveTo>
                    <a:lnTo>
                      <a:pt x="11372" y="9523"/>
                    </a:lnTo>
                    <a:cubicBezTo>
                      <a:pt x="11372" y="11147"/>
                      <a:pt x="10289" y="13313"/>
                      <a:pt x="893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477" y="-494"/>
                      <a:pt x="10560" y="319"/>
                      <a:pt x="10831" y="19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967595" y="2795902"/>
                <a:ext cx="11372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17738" extrusionOk="0">
                    <a:moveTo>
                      <a:pt x="10831" y="1943"/>
                    </a:moveTo>
                    <a:lnTo>
                      <a:pt x="11372" y="9523"/>
                    </a:lnTo>
                    <a:cubicBezTo>
                      <a:pt x="11372" y="11147"/>
                      <a:pt x="10289" y="13313"/>
                      <a:pt x="893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477" y="-494"/>
                      <a:pt x="10560" y="319"/>
                      <a:pt x="10831" y="194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4991126" y="2706569"/>
                <a:ext cx="143830" cy="92948"/>
              </a:xfrm>
              <a:custGeom>
                <a:avLst/>
                <a:gdLst/>
                <a:ahLst/>
                <a:cxnLst/>
                <a:rect l="l" t="t" r="r" b="b"/>
                <a:pathLst>
                  <a:path w="143830" h="92948" extrusionOk="0">
                    <a:moveTo>
                      <a:pt x="140014" y="14125"/>
                    </a:moveTo>
                    <a:lnTo>
                      <a:pt x="4358" y="92359"/>
                    </a:lnTo>
                    <a:cubicBezTo>
                      <a:pt x="2192" y="93713"/>
                      <a:pt x="297" y="92630"/>
                      <a:pt x="297" y="90193"/>
                    </a:cubicBezTo>
                    <a:lnTo>
                      <a:pt x="26" y="85591"/>
                    </a:lnTo>
                    <a:cubicBezTo>
                      <a:pt x="-245" y="83155"/>
                      <a:pt x="1650" y="79907"/>
                      <a:pt x="3817" y="78824"/>
                    </a:cubicBezTo>
                    <a:lnTo>
                      <a:pt x="139472" y="590"/>
                    </a:lnTo>
                    <a:cubicBezTo>
                      <a:pt x="141639" y="-764"/>
                      <a:pt x="143534" y="319"/>
                      <a:pt x="143534" y="2755"/>
                    </a:cubicBezTo>
                    <a:lnTo>
                      <a:pt x="143805" y="7357"/>
                    </a:lnTo>
                    <a:cubicBezTo>
                      <a:pt x="144076" y="9794"/>
                      <a:pt x="142180" y="12771"/>
                      <a:pt x="140014" y="14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4861724" y="2818371"/>
                <a:ext cx="74216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4216" h="59381" extrusionOk="0">
                    <a:moveTo>
                      <a:pt x="3791" y="38759"/>
                    </a:moveTo>
                    <a:lnTo>
                      <a:pt x="69588" y="590"/>
                    </a:lnTo>
                    <a:cubicBezTo>
                      <a:pt x="71754" y="-764"/>
                      <a:pt x="73649" y="319"/>
                      <a:pt x="73649" y="2755"/>
                    </a:cubicBezTo>
                    <a:lnTo>
                      <a:pt x="74191" y="13854"/>
                    </a:lnTo>
                    <a:cubicBezTo>
                      <a:pt x="74462" y="16291"/>
                      <a:pt x="72566" y="19539"/>
                      <a:pt x="70400" y="20622"/>
                    </a:cubicBezTo>
                    <a:lnTo>
                      <a:pt x="4603" y="58792"/>
                    </a:lnTo>
                    <a:cubicBezTo>
                      <a:pt x="2437" y="60145"/>
                      <a:pt x="542" y="59062"/>
                      <a:pt x="542" y="56626"/>
                    </a:cubicBezTo>
                    <a:lnTo>
                      <a:pt x="0" y="45527"/>
                    </a:lnTo>
                    <a:cubicBezTo>
                      <a:pt x="0" y="43091"/>
                      <a:pt x="1625" y="39842"/>
                      <a:pt x="3791" y="38759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8" name="Google Shape;478;p7"/>
              <p:cNvGrpSpPr/>
              <p:nvPr/>
            </p:nvGrpSpPr>
            <p:grpSpPr>
              <a:xfrm>
                <a:off x="4847915" y="2889837"/>
                <a:ext cx="111312" cy="180387"/>
                <a:chOff x="4847915" y="2889837"/>
                <a:chExt cx="111312" cy="180387"/>
              </a:xfrm>
            </p:grpSpPr>
            <p:sp>
              <p:nvSpPr>
                <p:cNvPr id="479" name="Google Shape;479;p7"/>
                <p:cNvSpPr/>
                <p:nvPr/>
              </p:nvSpPr>
              <p:spPr>
                <a:xfrm>
                  <a:off x="4847915" y="2889837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3791" y="56355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686"/>
                        <a:pt x="1625" y="57438"/>
                        <a:pt x="3791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4850081" y="2926383"/>
                  <a:ext cx="105084" cy="7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750" extrusionOk="0">
                      <a:moveTo>
                        <a:pt x="3791" y="56355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70161"/>
                      </a:lnTo>
                      <a:cubicBezTo>
                        <a:pt x="2437" y="71515"/>
                        <a:pt x="542" y="70432"/>
                        <a:pt x="271" y="67996"/>
                      </a:cubicBezTo>
                      <a:lnTo>
                        <a:pt x="0" y="63394"/>
                      </a:lnTo>
                      <a:cubicBezTo>
                        <a:pt x="0" y="60686"/>
                        <a:pt x="1625" y="57709"/>
                        <a:pt x="3791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4852247" y="2962928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3791" y="56626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957"/>
                        <a:pt x="1625" y="57709"/>
                        <a:pt x="3791" y="5662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4854143" y="2999744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4062" y="56355"/>
                      </a:moveTo>
                      <a:lnTo>
                        <a:pt x="100726" y="590"/>
                      </a:lnTo>
                      <a:cubicBezTo>
                        <a:pt x="102893" y="-764"/>
                        <a:pt x="104788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686"/>
                        <a:pt x="1895" y="57709"/>
                        <a:pt x="4062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3" name="Google Shape;483;p7"/>
              <p:cNvGrpSpPr/>
              <p:nvPr/>
            </p:nvGrpSpPr>
            <p:grpSpPr>
              <a:xfrm>
                <a:off x="4981917" y="2805648"/>
                <a:ext cx="169530" cy="188128"/>
                <a:chOff x="4981917" y="2805648"/>
                <a:chExt cx="169530" cy="188128"/>
              </a:xfrm>
            </p:grpSpPr>
            <p:grpSp>
              <p:nvGrpSpPr>
                <p:cNvPr id="484" name="Google Shape;484;p7"/>
                <p:cNvGrpSpPr/>
                <p:nvPr/>
              </p:nvGrpSpPr>
              <p:grpSpPr>
                <a:xfrm>
                  <a:off x="4981917" y="2881445"/>
                  <a:ext cx="27105" cy="112331"/>
                  <a:chOff x="4981917" y="2881445"/>
                  <a:chExt cx="27105" cy="112331"/>
                </a:xfrm>
              </p:grpSpPr>
              <p:sp>
                <p:nvSpPr>
                  <p:cNvPr id="485" name="Google Shape;485;p7"/>
                  <p:cNvSpPr/>
                  <p:nvPr/>
                </p:nvSpPr>
                <p:spPr>
                  <a:xfrm>
                    <a:off x="4981917" y="2881445"/>
                    <a:ext cx="26319" cy="91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9" h="91324" extrusionOk="0">
                        <a:moveTo>
                          <a:pt x="3820" y="8711"/>
                        </a:moveTo>
                        <a:lnTo>
                          <a:pt x="17629" y="590"/>
                        </a:lnTo>
                        <a:cubicBezTo>
                          <a:pt x="19796" y="-764"/>
                          <a:pt x="21691" y="319"/>
                          <a:pt x="21962" y="2755"/>
                        </a:cubicBezTo>
                        <a:lnTo>
                          <a:pt x="26294" y="75846"/>
                        </a:lnTo>
                        <a:cubicBezTo>
                          <a:pt x="26565" y="78282"/>
                          <a:pt x="24670" y="81531"/>
                          <a:pt x="22503" y="82614"/>
                        </a:cubicBezTo>
                        <a:lnTo>
                          <a:pt x="8694" y="90735"/>
                        </a:lnTo>
                        <a:cubicBezTo>
                          <a:pt x="6528" y="92088"/>
                          <a:pt x="4633" y="91006"/>
                          <a:pt x="4362" y="88569"/>
                        </a:cubicBezTo>
                        <a:lnTo>
                          <a:pt x="29" y="15478"/>
                        </a:lnTo>
                        <a:cubicBezTo>
                          <a:pt x="-241" y="13042"/>
                          <a:pt x="1383" y="10064"/>
                          <a:pt x="3820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" name="Google Shape;486;p7"/>
                  <p:cNvSpPr/>
                  <p:nvPr/>
                </p:nvSpPr>
                <p:spPr>
                  <a:xfrm>
                    <a:off x="4987361" y="2977384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10227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7" name="Google Shape;487;p7"/>
                <p:cNvGrpSpPr/>
                <p:nvPr/>
              </p:nvGrpSpPr>
              <p:grpSpPr>
                <a:xfrm>
                  <a:off x="5031226" y="2889025"/>
                  <a:ext cx="25452" cy="77409"/>
                  <a:chOff x="5031226" y="2889025"/>
                  <a:chExt cx="25452" cy="77409"/>
                </a:xfrm>
              </p:grpSpPr>
              <p:sp>
                <p:nvSpPr>
                  <p:cNvPr id="488" name="Google Shape;488;p7"/>
                  <p:cNvSpPr/>
                  <p:nvPr/>
                </p:nvSpPr>
                <p:spPr>
                  <a:xfrm>
                    <a:off x="5031226" y="2889025"/>
                    <a:ext cx="24124" cy="56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24" h="56674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932" y="2755"/>
                        </a:cubicBezTo>
                        <a:lnTo>
                          <a:pt x="24099" y="41196"/>
                        </a:lnTo>
                        <a:cubicBezTo>
                          <a:pt x="24369" y="43632"/>
                          <a:pt x="22474" y="46880"/>
                          <a:pt x="20308" y="47963"/>
                        </a:cubicBezTo>
                        <a:lnTo>
                          <a:pt x="6499" y="56084"/>
                        </a:lnTo>
                        <a:cubicBezTo>
                          <a:pt x="4332" y="57438"/>
                          <a:pt x="2437" y="56355"/>
                          <a:pt x="2166" y="53919"/>
                        </a:cubicBezTo>
                        <a:lnTo>
                          <a:pt x="0" y="15478"/>
                        </a:lnTo>
                        <a:cubicBezTo>
                          <a:pt x="0" y="12771"/>
                          <a:pt x="1625" y="979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9" name="Google Shape;489;p7"/>
                  <p:cNvSpPr/>
                  <p:nvPr/>
                </p:nvSpPr>
                <p:spPr>
                  <a:xfrm>
                    <a:off x="5031226" y="2889025"/>
                    <a:ext cx="24124" cy="56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24" h="56674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932" y="2755"/>
                        </a:cubicBezTo>
                        <a:lnTo>
                          <a:pt x="24099" y="41196"/>
                        </a:lnTo>
                        <a:cubicBezTo>
                          <a:pt x="24369" y="43632"/>
                          <a:pt x="22474" y="46880"/>
                          <a:pt x="20308" y="47963"/>
                        </a:cubicBezTo>
                        <a:lnTo>
                          <a:pt x="6499" y="56084"/>
                        </a:lnTo>
                        <a:cubicBezTo>
                          <a:pt x="4332" y="57438"/>
                          <a:pt x="2437" y="56355"/>
                          <a:pt x="2166" y="53919"/>
                        </a:cubicBezTo>
                        <a:lnTo>
                          <a:pt x="0" y="15478"/>
                        </a:lnTo>
                        <a:cubicBezTo>
                          <a:pt x="0" y="12771"/>
                          <a:pt x="1625" y="979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0" name="Google Shape;490;p7"/>
                  <p:cNvSpPr/>
                  <p:nvPr/>
                </p:nvSpPr>
                <p:spPr>
                  <a:xfrm>
                    <a:off x="5034991" y="2950042"/>
                    <a:ext cx="21687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87" h="16392" extrusionOk="0">
                        <a:moveTo>
                          <a:pt x="3817" y="8873"/>
                        </a:moveTo>
                        <a:lnTo>
                          <a:pt x="17626" y="752"/>
                        </a:lnTo>
                        <a:cubicBezTo>
                          <a:pt x="19792" y="-602"/>
                          <a:pt x="21687" y="-60"/>
                          <a:pt x="21687" y="1835"/>
                        </a:cubicBezTo>
                        <a:cubicBezTo>
                          <a:pt x="21687" y="3730"/>
                          <a:pt x="20063" y="6166"/>
                          <a:pt x="17897" y="7520"/>
                        </a:cubicBezTo>
                        <a:lnTo>
                          <a:pt x="4087" y="15641"/>
                        </a:lnTo>
                        <a:cubicBezTo>
                          <a:pt x="1921" y="16994"/>
                          <a:pt x="26" y="16453"/>
                          <a:pt x="26" y="14558"/>
                        </a:cubicBezTo>
                        <a:cubicBezTo>
                          <a:pt x="-245" y="12663"/>
                          <a:pt x="1650" y="9956"/>
                          <a:pt x="3817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1" name="Google Shape;491;p7"/>
                <p:cNvGrpSpPr/>
                <p:nvPr/>
              </p:nvGrpSpPr>
              <p:grpSpPr>
                <a:xfrm>
                  <a:off x="5075877" y="2805648"/>
                  <a:ext cx="28186" cy="133174"/>
                  <a:chOff x="5075877" y="2805648"/>
                  <a:chExt cx="28186" cy="133174"/>
                </a:xfrm>
              </p:grpSpPr>
              <p:sp>
                <p:nvSpPr>
                  <p:cNvPr id="492" name="Google Shape;492;p7"/>
                  <p:cNvSpPr/>
                  <p:nvPr/>
                </p:nvSpPr>
                <p:spPr>
                  <a:xfrm>
                    <a:off x="5075877" y="2805648"/>
                    <a:ext cx="27128" cy="1124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8" h="112439" extrusionOk="0">
                        <a:moveTo>
                          <a:pt x="3817" y="8711"/>
                        </a:moveTo>
                        <a:lnTo>
                          <a:pt x="17626" y="590"/>
                        </a:lnTo>
                        <a:cubicBezTo>
                          <a:pt x="19792" y="-764"/>
                          <a:pt x="21687" y="319"/>
                          <a:pt x="21687" y="2755"/>
                        </a:cubicBezTo>
                        <a:lnTo>
                          <a:pt x="27103" y="96961"/>
                        </a:lnTo>
                        <a:cubicBezTo>
                          <a:pt x="27374" y="99397"/>
                          <a:pt x="25478" y="102646"/>
                          <a:pt x="23312" y="103729"/>
                        </a:cubicBezTo>
                        <a:lnTo>
                          <a:pt x="9503" y="111850"/>
                        </a:lnTo>
                        <a:cubicBezTo>
                          <a:pt x="7337" y="113203"/>
                          <a:pt x="5441" y="112121"/>
                          <a:pt x="5441" y="109684"/>
                        </a:cubicBezTo>
                        <a:lnTo>
                          <a:pt x="26" y="15478"/>
                        </a:lnTo>
                        <a:cubicBezTo>
                          <a:pt x="-245" y="13042"/>
                          <a:pt x="1650" y="9794"/>
                          <a:pt x="3817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" name="Google Shape;493;p7"/>
                  <p:cNvSpPr/>
                  <p:nvPr/>
                </p:nvSpPr>
                <p:spPr>
                  <a:xfrm>
                    <a:off x="5075877" y="2805648"/>
                    <a:ext cx="27128" cy="1124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8" h="112439" extrusionOk="0">
                        <a:moveTo>
                          <a:pt x="3817" y="8711"/>
                        </a:moveTo>
                        <a:lnTo>
                          <a:pt x="17626" y="590"/>
                        </a:lnTo>
                        <a:cubicBezTo>
                          <a:pt x="19792" y="-764"/>
                          <a:pt x="21687" y="319"/>
                          <a:pt x="21687" y="2755"/>
                        </a:cubicBezTo>
                        <a:lnTo>
                          <a:pt x="27103" y="96961"/>
                        </a:lnTo>
                        <a:cubicBezTo>
                          <a:pt x="27374" y="99397"/>
                          <a:pt x="25478" y="102646"/>
                          <a:pt x="23312" y="103729"/>
                        </a:cubicBezTo>
                        <a:lnTo>
                          <a:pt x="9503" y="111850"/>
                        </a:lnTo>
                        <a:cubicBezTo>
                          <a:pt x="7337" y="113203"/>
                          <a:pt x="5441" y="112121"/>
                          <a:pt x="5441" y="109684"/>
                        </a:cubicBezTo>
                        <a:lnTo>
                          <a:pt x="26" y="15478"/>
                        </a:lnTo>
                        <a:cubicBezTo>
                          <a:pt x="-245" y="13042"/>
                          <a:pt x="1650" y="9794"/>
                          <a:pt x="3817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4" name="Google Shape;494;p7"/>
                  <p:cNvSpPr/>
                  <p:nvPr/>
                </p:nvSpPr>
                <p:spPr>
                  <a:xfrm>
                    <a:off x="5082402" y="2922430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10227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5" name="Google Shape;495;p7"/>
                <p:cNvGrpSpPr/>
                <p:nvPr/>
              </p:nvGrpSpPr>
              <p:grpSpPr>
                <a:xfrm>
                  <a:off x="5125725" y="2819724"/>
                  <a:ext cx="25722" cy="91757"/>
                  <a:chOff x="5125725" y="2819724"/>
                  <a:chExt cx="25722" cy="91757"/>
                </a:xfrm>
              </p:grpSpPr>
              <p:sp>
                <p:nvSpPr>
                  <p:cNvPr id="496" name="Google Shape;496;p7"/>
                  <p:cNvSpPr/>
                  <p:nvPr/>
                </p:nvSpPr>
                <p:spPr>
                  <a:xfrm>
                    <a:off x="5125725" y="2819724"/>
                    <a:ext cx="24665" cy="7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5" h="70750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662" y="2755"/>
                        </a:cubicBezTo>
                        <a:lnTo>
                          <a:pt x="24640" y="55272"/>
                        </a:lnTo>
                        <a:cubicBezTo>
                          <a:pt x="24911" y="57709"/>
                          <a:pt x="23015" y="60957"/>
                          <a:pt x="20849" y="62040"/>
                        </a:cubicBezTo>
                        <a:lnTo>
                          <a:pt x="7040" y="70161"/>
                        </a:lnTo>
                        <a:cubicBezTo>
                          <a:pt x="4874" y="71515"/>
                          <a:pt x="2978" y="70432"/>
                          <a:pt x="2978" y="67996"/>
                        </a:cubicBezTo>
                        <a:lnTo>
                          <a:pt x="0" y="15478"/>
                        </a:lnTo>
                        <a:cubicBezTo>
                          <a:pt x="0" y="13042"/>
                          <a:pt x="1625" y="1006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7" name="Google Shape;497;p7"/>
                  <p:cNvSpPr/>
                  <p:nvPr/>
                </p:nvSpPr>
                <p:spPr>
                  <a:xfrm>
                    <a:off x="5125725" y="2819724"/>
                    <a:ext cx="24665" cy="7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5" h="70750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662" y="2755"/>
                        </a:cubicBezTo>
                        <a:lnTo>
                          <a:pt x="24640" y="55272"/>
                        </a:lnTo>
                        <a:cubicBezTo>
                          <a:pt x="24911" y="57709"/>
                          <a:pt x="23015" y="60957"/>
                          <a:pt x="20849" y="62040"/>
                        </a:cubicBezTo>
                        <a:lnTo>
                          <a:pt x="7040" y="70161"/>
                        </a:lnTo>
                        <a:cubicBezTo>
                          <a:pt x="4874" y="71515"/>
                          <a:pt x="2978" y="70432"/>
                          <a:pt x="2978" y="67996"/>
                        </a:cubicBezTo>
                        <a:lnTo>
                          <a:pt x="0" y="15478"/>
                        </a:lnTo>
                        <a:cubicBezTo>
                          <a:pt x="0" y="13042"/>
                          <a:pt x="1625" y="1006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" name="Google Shape;498;p7"/>
                  <p:cNvSpPr/>
                  <p:nvPr/>
                </p:nvSpPr>
                <p:spPr>
                  <a:xfrm>
                    <a:off x="5129786" y="2895089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9956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FC6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1890" y="47291"/>
            <a:ext cx="2211864" cy="74918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"/>
          <p:cNvSpPr/>
          <p:nvPr/>
        </p:nvSpPr>
        <p:spPr>
          <a:xfrm rot="10800000">
            <a:off x="11506200" y="6172200"/>
            <a:ext cx="685800" cy="685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"/>
          <p:cNvSpPr txBox="1">
            <a:spLocks noGrp="1"/>
          </p:cNvSpPr>
          <p:nvPr>
            <p:ph type="sldNum" idx="12"/>
          </p:nvPr>
        </p:nvSpPr>
        <p:spPr>
          <a:xfrm>
            <a:off x="11707561" y="6447002"/>
            <a:ext cx="484439" cy="41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"/>
          <p:cNvSpPr/>
          <p:nvPr/>
        </p:nvSpPr>
        <p:spPr>
          <a:xfrm flipH="1">
            <a:off x="259081" y="120268"/>
            <a:ext cx="259080" cy="990601"/>
          </a:xfrm>
          <a:prstGeom prst="rect">
            <a:avLst/>
          </a:prstGeom>
          <a:solidFill>
            <a:srgbClr val="FFC000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8"/>
          <p:cNvGrpSpPr/>
          <p:nvPr/>
        </p:nvGrpSpPr>
        <p:grpSpPr>
          <a:xfrm>
            <a:off x="628427" y="1389209"/>
            <a:ext cx="3395541" cy="1381287"/>
            <a:chOff x="783763" y="1440009"/>
            <a:chExt cx="3395541" cy="1381287"/>
          </a:xfrm>
        </p:grpSpPr>
        <p:sp>
          <p:nvSpPr>
            <p:cNvPr id="508" name="Google Shape;508;p8"/>
            <p:cNvSpPr txBox="1"/>
            <p:nvPr/>
          </p:nvSpPr>
          <p:spPr>
            <a:xfrm>
              <a:off x="847084" y="1440009"/>
              <a:ext cx="1259600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Apa</a:t>
              </a:r>
              <a:endParaRPr sz="3600" b="1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9" name="Google Shape;509;p8"/>
            <p:cNvCxnSpPr/>
            <p:nvPr/>
          </p:nvCxnSpPr>
          <p:spPr>
            <a:xfrm flipH="1">
              <a:off x="783763" y="1440009"/>
              <a:ext cx="1" cy="1381287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0" name="Google Shape;510;p8"/>
            <p:cNvSpPr/>
            <p:nvPr/>
          </p:nvSpPr>
          <p:spPr>
            <a:xfrm>
              <a:off x="847081" y="1897966"/>
              <a:ext cx="3332223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Optimalisasi dan standardisasi </a:t>
              </a:r>
              <a:b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pembinaan statistik sektoral </a:t>
              </a:r>
              <a:b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di tingkat desa</a:t>
              </a: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8"/>
          <p:cNvGrpSpPr/>
          <p:nvPr/>
        </p:nvGrpSpPr>
        <p:grpSpPr>
          <a:xfrm>
            <a:off x="628427" y="3063974"/>
            <a:ext cx="3338601" cy="1381287"/>
            <a:chOff x="783763" y="3114774"/>
            <a:chExt cx="3338601" cy="1381287"/>
          </a:xfrm>
        </p:grpSpPr>
        <p:sp>
          <p:nvSpPr>
            <p:cNvPr id="512" name="Google Shape;512;p8"/>
            <p:cNvSpPr txBox="1"/>
            <p:nvPr/>
          </p:nvSpPr>
          <p:spPr>
            <a:xfrm>
              <a:off x="847083" y="3114774"/>
              <a:ext cx="1448138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Siapa</a:t>
              </a:r>
              <a:endParaRPr sz="3600" b="1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3" name="Google Shape;513;p8"/>
            <p:cNvCxnSpPr/>
            <p:nvPr/>
          </p:nvCxnSpPr>
          <p:spPr>
            <a:xfrm flipH="1">
              <a:off x="783763" y="3114774"/>
              <a:ext cx="1" cy="1381287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4" name="Google Shape;514;p8"/>
            <p:cNvSpPr/>
            <p:nvPr/>
          </p:nvSpPr>
          <p:spPr>
            <a:xfrm>
              <a:off x="847082" y="3572731"/>
              <a:ext cx="327528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Oleh BPS, khususnya di tingkat kab/kota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Untuk aparatur desa</a:t>
              </a: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8"/>
          <p:cNvGrpSpPr/>
          <p:nvPr/>
        </p:nvGrpSpPr>
        <p:grpSpPr>
          <a:xfrm>
            <a:off x="628428" y="4737916"/>
            <a:ext cx="2973664" cy="1658286"/>
            <a:chOff x="783764" y="4788716"/>
            <a:chExt cx="2973664" cy="1658286"/>
          </a:xfrm>
        </p:grpSpPr>
        <p:sp>
          <p:nvSpPr>
            <p:cNvPr id="516" name="Google Shape;516;p8"/>
            <p:cNvSpPr txBox="1"/>
            <p:nvPr/>
          </p:nvSpPr>
          <p:spPr>
            <a:xfrm>
              <a:off x="847083" y="4788716"/>
              <a:ext cx="2387074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 mana</a:t>
              </a:r>
              <a:endParaRPr sz="3600" b="1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7" name="Google Shape;517;p8"/>
            <p:cNvCxnSpPr/>
            <p:nvPr/>
          </p:nvCxnSpPr>
          <p:spPr>
            <a:xfrm flipH="1">
              <a:off x="783764" y="4788716"/>
              <a:ext cx="1" cy="1639084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18" name="Google Shape;518;p8"/>
            <p:cNvSpPr/>
            <p:nvPr/>
          </p:nvSpPr>
          <p:spPr>
            <a:xfrm>
              <a:off x="847082" y="5246673"/>
              <a:ext cx="291034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Target 2021, pada </a:t>
              </a:r>
              <a:b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100 desa terpilih</a:t>
              </a: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Ke depan, pada seluruh desa secara bertahap</a:t>
              </a: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8"/>
          <p:cNvGrpSpPr/>
          <p:nvPr/>
        </p:nvGrpSpPr>
        <p:grpSpPr>
          <a:xfrm>
            <a:off x="4179308" y="1498971"/>
            <a:ext cx="2938776" cy="1104288"/>
            <a:chOff x="4179308" y="1549771"/>
            <a:chExt cx="2938776" cy="1104288"/>
          </a:xfrm>
        </p:grpSpPr>
        <p:sp>
          <p:nvSpPr>
            <p:cNvPr id="520" name="Google Shape;520;p8"/>
            <p:cNvSpPr txBox="1"/>
            <p:nvPr/>
          </p:nvSpPr>
          <p:spPr>
            <a:xfrm>
              <a:off x="4261665" y="1549771"/>
              <a:ext cx="1846457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A5A5A5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Kapan</a:t>
              </a:r>
              <a:endParaRPr sz="3600" b="1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1" name="Google Shape;521;p8"/>
            <p:cNvCxnSpPr/>
            <p:nvPr/>
          </p:nvCxnSpPr>
          <p:spPr>
            <a:xfrm>
              <a:off x="4179308" y="1549771"/>
              <a:ext cx="0" cy="1104288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2" name="Google Shape;522;p8"/>
            <p:cNvSpPr/>
            <p:nvPr/>
          </p:nvSpPr>
          <p:spPr>
            <a:xfrm>
              <a:off x="4261667" y="2007728"/>
              <a:ext cx="28564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Dimulai dari tahun 2021, dievaluasi secara tahunan</a:t>
              </a:r>
              <a:endParaRPr sz="1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8"/>
          <p:cNvGrpSpPr/>
          <p:nvPr/>
        </p:nvGrpSpPr>
        <p:grpSpPr>
          <a:xfrm>
            <a:off x="4179308" y="2894788"/>
            <a:ext cx="3578473" cy="3751166"/>
            <a:chOff x="4179308" y="2945588"/>
            <a:chExt cx="3578473" cy="3751166"/>
          </a:xfrm>
        </p:grpSpPr>
        <p:sp>
          <p:nvSpPr>
            <p:cNvPr id="524" name="Google Shape;524;p8"/>
            <p:cNvSpPr txBox="1"/>
            <p:nvPr/>
          </p:nvSpPr>
          <p:spPr>
            <a:xfrm>
              <a:off x="4261666" y="2945588"/>
              <a:ext cx="2355950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FFFF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Mengapa</a:t>
              </a:r>
              <a:endParaRPr sz="3600" b="1" i="1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5" name="Google Shape;525;p8"/>
            <p:cNvCxnSpPr/>
            <p:nvPr/>
          </p:nvCxnSpPr>
          <p:spPr>
            <a:xfrm>
              <a:off x="4179308" y="2945588"/>
              <a:ext cx="0" cy="3751166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6" name="Google Shape;526;p8"/>
            <p:cNvSpPr/>
            <p:nvPr/>
          </p:nvSpPr>
          <p:spPr>
            <a:xfrm>
              <a:off x="4261668" y="3403545"/>
              <a:ext cx="3496113" cy="3293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Amanat UU No.16 Tahun 1997 tentang Statistik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Perwujudan misi kedua BPS: “</a:t>
              </a:r>
              <a:r>
                <a:rPr lang="en-US" sz="1800" b="0" i="1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Membina K/L/D/I melalui SSN yang berkesinambungan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Penguatan kelembagaan BPS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Desa menjadi prioritas pembangunan nasional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Desa merupakan hulu dari berbagai pengumpulan </a:t>
              </a:r>
              <a:b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data statistik</a:t>
              </a:r>
              <a:endParaRPr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8"/>
          <p:cNvGrpSpPr/>
          <p:nvPr/>
        </p:nvGrpSpPr>
        <p:grpSpPr>
          <a:xfrm>
            <a:off x="8088615" y="1330989"/>
            <a:ext cx="3578470" cy="4305164"/>
            <a:chOff x="8024810" y="1549771"/>
            <a:chExt cx="3578470" cy="4305164"/>
          </a:xfrm>
        </p:grpSpPr>
        <p:sp>
          <p:nvSpPr>
            <p:cNvPr id="528" name="Google Shape;528;p8"/>
            <p:cNvSpPr txBox="1"/>
            <p:nvPr/>
          </p:nvSpPr>
          <p:spPr>
            <a:xfrm>
              <a:off x="8107168" y="1549771"/>
              <a:ext cx="3313182" cy="54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1" u="none" strike="noStrike" cap="none">
                  <a:solidFill>
                    <a:srgbClr val="FFFF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Bagaimana</a:t>
              </a:r>
              <a:endParaRPr sz="3600" b="1" i="1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9" name="Google Shape;529;p8"/>
            <p:cNvCxnSpPr/>
            <p:nvPr/>
          </p:nvCxnSpPr>
          <p:spPr>
            <a:xfrm>
              <a:off x="8024810" y="1549771"/>
              <a:ext cx="0" cy="3779349"/>
            </a:xfrm>
            <a:prstGeom prst="straightConnector1">
              <a:avLst/>
            </a:prstGeom>
            <a:noFill/>
            <a:ln w="38100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0" name="Google Shape;530;p8"/>
            <p:cNvSpPr/>
            <p:nvPr/>
          </p:nvSpPr>
          <p:spPr>
            <a:xfrm>
              <a:off x="8107169" y="2007728"/>
              <a:ext cx="3496111" cy="3847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6213" marR="0" lvl="0" indent="-17621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Pembinaan melibatkan pejabat fungsional di BPS </a:t>
              </a: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kab/kota sebagai fasilitator  (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mentor/coach) </a:t>
              </a: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bagi para agen statistik desa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(perangkat desa)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Fasilitator mendapatkan pelatihan terlebih dahulu </a:t>
              </a:r>
              <a:b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oleh Pusdiklat BPS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6213" marR="0" lvl="0" indent="-176213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Pembinaan statistik </a:t>
              </a:r>
              <a:r>
                <a:rPr lang="en-US" sz="18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berfokus kepada kebutuhan desa (menempatkan desa sebagai subjek dalam pengelolaan dan pemanfaatan data statistik)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8"/>
          <p:cNvGrpSpPr/>
          <p:nvPr/>
        </p:nvGrpSpPr>
        <p:grpSpPr>
          <a:xfrm>
            <a:off x="640499" y="178661"/>
            <a:ext cx="463777" cy="1027464"/>
            <a:chOff x="4778850" y="2485992"/>
            <a:chExt cx="418628" cy="927439"/>
          </a:xfrm>
        </p:grpSpPr>
        <p:grpSp>
          <p:nvGrpSpPr>
            <p:cNvPr id="532" name="Google Shape;532;p8"/>
            <p:cNvGrpSpPr/>
            <p:nvPr/>
          </p:nvGrpSpPr>
          <p:grpSpPr>
            <a:xfrm>
              <a:off x="4828077" y="2738290"/>
              <a:ext cx="319580" cy="675141"/>
              <a:chOff x="4828077" y="2738290"/>
              <a:chExt cx="319580" cy="675141"/>
            </a:xfrm>
          </p:grpSpPr>
          <p:sp>
            <p:nvSpPr>
              <p:cNvPr id="533" name="Google Shape;533;p8"/>
              <p:cNvSpPr/>
              <p:nvPr/>
            </p:nvSpPr>
            <p:spPr>
              <a:xfrm>
                <a:off x="4981675" y="3229893"/>
                <a:ext cx="129157" cy="78234"/>
              </a:xfrm>
              <a:custGeom>
                <a:avLst/>
                <a:gdLst/>
                <a:ahLst/>
                <a:cxnLst/>
                <a:rect l="l" t="t" r="r" b="b"/>
                <a:pathLst>
                  <a:path w="129157" h="78234" extrusionOk="0">
                    <a:moveTo>
                      <a:pt x="129157" y="7038"/>
                    </a:moveTo>
                    <a:lnTo>
                      <a:pt x="129157" y="0"/>
                    </a:lnTo>
                    <a:lnTo>
                      <a:pt x="0" y="74715"/>
                    </a:lnTo>
                    <a:lnTo>
                      <a:pt x="6228" y="78234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4" name="Google Shape;534;p8"/>
              <p:cNvGrpSpPr/>
              <p:nvPr/>
            </p:nvGrpSpPr>
            <p:grpSpPr>
              <a:xfrm>
                <a:off x="4828077" y="2738290"/>
                <a:ext cx="135185" cy="497287"/>
                <a:chOff x="4828077" y="2738290"/>
                <a:chExt cx="135185" cy="497287"/>
              </a:xfrm>
            </p:grpSpPr>
            <p:sp>
              <p:nvSpPr>
                <p:cNvPr id="535" name="Google Shape;535;p8"/>
                <p:cNvSpPr/>
                <p:nvPr/>
              </p:nvSpPr>
              <p:spPr>
                <a:xfrm>
                  <a:off x="4828077" y="2739431"/>
                  <a:ext cx="122532" cy="496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32" h="496146" extrusionOk="0">
                      <a:moveTo>
                        <a:pt x="121648" y="5356"/>
                      </a:moveTo>
                      <a:cubicBezTo>
                        <a:pt x="122189" y="5627"/>
                        <a:pt x="122731" y="6439"/>
                        <a:pt x="122460" y="7251"/>
                      </a:cubicBezTo>
                      <a:lnTo>
                        <a:pt x="15506" y="482611"/>
                      </a:lnTo>
                      <a:lnTo>
                        <a:pt x="12527" y="496146"/>
                      </a:lnTo>
                      <a:cubicBezTo>
                        <a:pt x="10903" y="496146"/>
                        <a:pt x="9549" y="495876"/>
                        <a:pt x="8195" y="495334"/>
                      </a:cubicBezTo>
                      <a:cubicBezTo>
                        <a:pt x="8195" y="495334"/>
                        <a:pt x="8195" y="495334"/>
                        <a:pt x="8195" y="495334"/>
                      </a:cubicBezTo>
                      <a:lnTo>
                        <a:pt x="884" y="491274"/>
                      </a:lnTo>
                      <a:cubicBezTo>
                        <a:pt x="343" y="491003"/>
                        <a:pt x="-199" y="490191"/>
                        <a:pt x="72" y="489379"/>
                      </a:cubicBezTo>
                      <a:lnTo>
                        <a:pt x="110005" y="1295"/>
                      </a:lnTo>
                      <a:cubicBezTo>
                        <a:pt x="110275" y="212"/>
                        <a:pt x="111629" y="-329"/>
                        <a:pt x="112442" y="212"/>
                      </a:cubicBezTo>
                      <a:lnTo>
                        <a:pt x="121648" y="5356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8"/>
                <p:cNvSpPr/>
                <p:nvPr/>
              </p:nvSpPr>
              <p:spPr>
                <a:xfrm>
                  <a:off x="4840333" y="2738290"/>
                  <a:ext cx="122929" cy="49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29" h="497287" extrusionOk="0">
                      <a:moveTo>
                        <a:pt x="122930" y="0"/>
                      </a:moveTo>
                      <a:lnTo>
                        <a:pt x="12455" y="490520"/>
                      </a:lnTo>
                      <a:cubicBezTo>
                        <a:pt x="12185" y="491332"/>
                        <a:pt x="11914" y="491873"/>
                        <a:pt x="11102" y="492415"/>
                      </a:cubicBezTo>
                      <a:lnTo>
                        <a:pt x="3791" y="496476"/>
                      </a:lnTo>
                      <a:cubicBezTo>
                        <a:pt x="2708" y="497017"/>
                        <a:pt x="1354" y="497288"/>
                        <a:pt x="0" y="497288"/>
                      </a:cubicBezTo>
                      <a:lnTo>
                        <a:pt x="2978" y="483752"/>
                      </a:lnTo>
                      <a:lnTo>
                        <a:pt x="110474" y="7038"/>
                      </a:lnTo>
                      <a:lnTo>
                        <a:pt x="122930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7" name="Google Shape;537;p8"/>
              <p:cNvGrpSpPr/>
              <p:nvPr/>
            </p:nvGrpSpPr>
            <p:grpSpPr>
              <a:xfrm>
                <a:off x="4962992" y="2980301"/>
                <a:ext cx="24910" cy="433130"/>
                <a:chOff x="4962992" y="2980301"/>
                <a:chExt cx="24910" cy="433130"/>
              </a:xfrm>
            </p:grpSpPr>
            <p:sp>
              <p:nvSpPr>
                <p:cNvPr id="538" name="Google Shape;538;p8"/>
                <p:cNvSpPr/>
                <p:nvPr/>
              </p:nvSpPr>
              <p:spPr>
                <a:xfrm>
                  <a:off x="4962992" y="2980301"/>
                  <a:ext cx="12455" cy="43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5" h="432859" extrusionOk="0">
                      <a:moveTo>
                        <a:pt x="12455" y="418783"/>
                      </a:moveTo>
                      <a:lnTo>
                        <a:pt x="12455" y="432859"/>
                      </a:lnTo>
                      <a:cubicBezTo>
                        <a:pt x="11102" y="432859"/>
                        <a:pt x="9477" y="432589"/>
                        <a:pt x="8394" y="432047"/>
                      </a:cubicBezTo>
                      <a:cubicBezTo>
                        <a:pt x="8394" y="432047"/>
                        <a:pt x="8394" y="432047"/>
                        <a:pt x="8394" y="432047"/>
                      </a:cubicBezTo>
                      <a:lnTo>
                        <a:pt x="1625" y="428257"/>
                      </a:lnTo>
                      <a:cubicBezTo>
                        <a:pt x="542" y="427716"/>
                        <a:pt x="0" y="426904"/>
                        <a:pt x="0" y="425821"/>
                      </a:cubicBezTo>
                      <a:lnTo>
                        <a:pt x="0" y="0"/>
                      </a:lnTo>
                      <a:lnTo>
                        <a:pt x="12455" y="7038"/>
                      </a:lnTo>
                      <a:lnTo>
                        <a:pt x="12455" y="418783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8"/>
                <p:cNvSpPr/>
                <p:nvPr/>
              </p:nvSpPr>
              <p:spPr>
                <a:xfrm>
                  <a:off x="4975447" y="2980572"/>
                  <a:ext cx="12455" cy="432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5" h="432859" extrusionOk="0">
                      <a:moveTo>
                        <a:pt x="12455" y="0"/>
                      </a:moveTo>
                      <a:lnTo>
                        <a:pt x="12455" y="425550"/>
                      </a:lnTo>
                      <a:lnTo>
                        <a:pt x="12455" y="425821"/>
                      </a:lnTo>
                      <a:cubicBezTo>
                        <a:pt x="12455" y="426633"/>
                        <a:pt x="11914" y="427445"/>
                        <a:pt x="10831" y="427987"/>
                      </a:cubicBezTo>
                      <a:lnTo>
                        <a:pt x="4062" y="431777"/>
                      </a:lnTo>
                      <a:cubicBezTo>
                        <a:pt x="2978" y="432318"/>
                        <a:pt x="1354" y="432860"/>
                        <a:pt x="0" y="432860"/>
                      </a:cubicBezTo>
                      <a:lnTo>
                        <a:pt x="0" y="418783"/>
                      </a:lnTo>
                      <a:lnTo>
                        <a:pt x="0" y="7309"/>
                      </a:lnTo>
                      <a:lnTo>
                        <a:pt x="12455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" name="Google Shape;540;p8"/>
              <p:cNvGrpSpPr/>
              <p:nvPr/>
            </p:nvGrpSpPr>
            <p:grpSpPr>
              <a:xfrm>
                <a:off x="5049638" y="2930762"/>
                <a:ext cx="98019" cy="390358"/>
                <a:chOff x="5049638" y="2930762"/>
                <a:chExt cx="98019" cy="390358"/>
              </a:xfrm>
            </p:grpSpPr>
            <p:sp>
              <p:nvSpPr>
                <p:cNvPr id="541" name="Google Shape;541;p8"/>
                <p:cNvSpPr/>
                <p:nvPr/>
              </p:nvSpPr>
              <p:spPr>
                <a:xfrm>
                  <a:off x="5049638" y="2930762"/>
                  <a:ext cx="85834" cy="390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34" h="390358" extrusionOk="0">
                      <a:moveTo>
                        <a:pt x="85834" y="390359"/>
                      </a:moveTo>
                      <a:cubicBezTo>
                        <a:pt x="85022" y="390359"/>
                        <a:pt x="83397" y="390088"/>
                        <a:pt x="82043" y="389276"/>
                      </a:cubicBezTo>
                      <a:lnTo>
                        <a:pt x="75274" y="385215"/>
                      </a:lnTo>
                      <a:cubicBezTo>
                        <a:pt x="74462" y="384674"/>
                        <a:pt x="73649" y="383862"/>
                        <a:pt x="73649" y="382779"/>
                      </a:cubicBezTo>
                      <a:lnTo>
                        <a:pt x="0" y="0"/>
                      </a:lnTo>
                      <a:lnTo>
                        <a:pt x="12455" y="7038"/>
                      </a:lnTo>
                      <a:lnTo>
                        <a:pt x="83397" y="376553"/>
                      </a:lnTo>
                      <a:lnTo>
                        <a:pt x="85834" y="390359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8"/>
                <p:cNvSpPr/>
                <p:nvPr/>
              </p:nvSpPr>
              <p:spPr>
                <a:xfrm>
                  <a:off x="5061823" y="2930762"/>
                  <a:ext cx="85834" cy="390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34" h="390358" extrusionOk="0">
                      <a:moveTo>
                        <a:pt x="85834" y="383049"/>
                      </a:moveTo>
                      <a:cubicBezTo>
                        <a:pt x="85834" y="383320"/>
                        <a:pt x="85834" y="383320"/>
                        <a:pt x="85834" y="383049"/>
                      </a:cubicBezTo>
                      <a:cubicBezTo>
                        <a:pt x="85834" y="383862"/>
                        <a:pt x="85293" y="384674"/>
                        <a:pt x="84209" y="385486"/>
                      </a:cubicBezTo>
                      <a:lnTo>
                        <a:pt x="77982" y="389005"/>
                      </a:lnTo>
                      <a:lnTo>
                        <a:pt x="77711" y="389276"/>
                      </a:lnTo>
                      <a:cubicBezTo>
                        <a:pt x="76628" y="389817"/>
                        <a:pt x="75003" y="390359"/>
                        <a:pt x="73649" y="390359"/>
                      </a:cubicBezTo>
                      <a:lnTo>
                        <a:pt x="70942" y="376553"/>
                      </a:lnTo>
                      <a:lnTo>
                        <a:pt x="0" y="7038"/>
                      </a:lnTo>
                      <a:lnTo>
                        <a:pt x="12455" y="0"/>
                      </a:lnTo>
                      <a:lnTo>
                        <a:pt x="85834" y="382779"/>
                      </a:lnTo>
                      <a:cubicBezTo>
                        <a:pt x="85834" y="382779"/>
                        <a:pt x="85834" y="382779"/>
                        <a:pt x="85834" y="382779"/>
                      </a:cubicBezTo>
                      <a:lnTo>
                        <a:pt x="85834" y="383049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3" name="Google Shape;543;p8"/>
              <p:cNvSpPr/>
              <p:nvPr/>
            </p:nvSpPr>
            <p:spPr>
              <a:xfrm>
                <a:off x="4983571" y="3229893"/>
                <a:ext cx="139717" cy="94747"/>
              </a:xfrm>
              <a:custGeom>
                <a:avLst/>
                <a:gdLst/>
                <a:ahLst/>
                <a:cxnLst/>
                <a:rect l="l" t="t" r="r" b="b"/>
                <a:pathLst>
                  <a:path w="139717" h="94747" extrusionOk="0">
                    <a:moveTo>
                      <a:pt x="0" y="94747"/>
                    </a:moveTo>
                    <a:lnTo>
                      <a:pt x="139717" y="14347"/>
                    </a:lnTo>
                    <a:lnTo>
                      <a:pt x="139717" y="0"/>
                    </a:lnTo>
                    <a:lnTo>
                      <a:pt x="0" y="8067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" name="Google Shape;544;p8"/>
            <p:cNvGrpSpPr/>
            <p:nvPr/>
          </p:nvGrpSpPr>
          <p:grpSpPr>
            <a:xfrm>
              <a:off x="4790782" y="2904301"/>
              <a:ext cx="406696" cy="246206"/>
              <a:chOff x="4790782" y="2904301"/>
              <a:chExt cx="406696" cy="246206"/>
            </a:xfrm>
          </p:grpSpPr>
          <p:sp>
            <p:nvSpPr>
              <p:cNvPr id="545" name="Google Shape;545;p8"/>
              <p:cNvSpPr/>
              <p:nvPr/>
            </p:nvSpPr>
            <p:spPr>
              <a:xfrm>
                <a:off x="4790782" y="2904571"/>
                <a:ext cx="406696" cy="245936"/>
              </a:xfrm>
              <a:custGeom>
                <a:avLst/>
                <a:gdLst/>
                <a:ahLst/>
                <a:cxnLst/>
                <a:rect l="l" t="t" r="r" b="b"/>
                <a:pathLst>
                  <a:path w="406696" h="245936" extrusionOk="0">
                    <a:moveTo>
                      <a:pt x="0" y="209188"/>
                    </a:moveTo>
                    <a:lnTo>
                      <a:pt x="0" y="214332"/>
                    </a:lnTo>
                    <a:cubicBezTo>
                      <a:pt x="0" y="216768"/>
                      <a:pt x="1895" y="220017"/>
                      <a:pt x="4062" y="221099"/>
                    </a:cubicBezTo>
                    <a:lnTo>
                      <a:pt x="45489" y="244922"/>
                    </a:lnTo>
                    <a:cubicBezTo>
                      <a:pt x="47656" y="246275"/>
                      <a:pt x="51176" y="246275"/>
                      <a:pt x="53342" y="244922"/>
                    </a:cubicBezTo>
                    <a:lnTo>
                      <a:pt x="402635" y="43516"/>
                    </a:lnTo>
                    <a:cubicBezTo>
                      <a:pt x="404801" y="42163"/>
                      <a:pt x="406697" y="39185"/>
                      <a:pt x="406697" y="36748"/>
                    </a:cubicBezTo>
                    <a:lnTo>
                      <a:pt x="406697" y="31605"/>
                    </a:lnTo>
                    <a:cubicBezTo>
                      <a:pt x="406697" y="29169"/>
                      <a:pt x="404801" y="25920"/>
                      <a:pt x="402635" y="24837"/>
                    </a:cubicBezTo>
                    <a:lnTo>
                      <a:pt x="361207" y="1015"/>
                    </a:lnTo>
                    <a:cubicBezTo>
                      <a:pt x="359041" y="-338"/>
                      <a:pt x="355521" y="-338"/>
                      <a:pt x="353355" y="1015"/>
                    </a:cubicBezTo>
                    <a:lnTo>
                      <a:pt x="4062" y="202421"/>
                    </a:lnTo>
                    <a:cubicBezTo>
                      <a:pt x="1895" y="203504"/>
                      <a:pt x="0" y="206481"/>
                      <a:pt x="0" y="209188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4793219" y="2904301"/>
                <a:ext cx="401822" cy="231860"/>
              </a:xfrm>
              <a:custGeom>
                <a:avLst/>
                <a:gdLst/>
                <a:ahLst/>
                <a:cxnLst/>
                <a:rect l="l" t="t" r="r" b="b"/>
                <a:pathLst>
                  <a:path w="401822" h="231860" extrusionOk="0">
                    <a:moveTo>
                      <a:pt x="1625" y="207023"/>
                    </a:moveTo>
                    <a:lnTo>
                      <a:pt x="43052" y="230845"/>
                    </a:lnTo>
                    <a:cubicBezTo>
                      <a:pt x="45219" y="232198"/>
                      <a:pt x="48739" y="232198"/>
                      <a:pt x="50905" y="230845"/>
                    </a:cubicBezTo>
                    <a:lnTo>
                      <a:pt x="400198" y="29439"/>
                    </a:lnTo>
                    <a:cubicBezTo>
                      <a:pt x="402364" y="28086"/>
                      <a:pt x="402364" y="26191"/>
                      <a:pt x="400198" y="24837"/>
                    </a:cubicBezTo>
                    <a:lnTo>
                      <a:pt x="358770" y="1015"/>
                    </a:lnTo>
                    <a:cubicBezTo>
                      <a:pt x="356604" y="-338"/>
                      <a:pt x="353084" y="-338"/>
                      <a:pt x="350918" y="1015"/>
                    </a:cubicBezTo>
                    <a:lnTo>
                      <a:pt x="1625" y="202421"/>
                    </a:lnTo>
                    <a:cubicBezTo>
                      <a:pt x="-542" y="203774"/>
                      <a:pt x="-542" y="205940"/>
                      <a:pt x="1625" y="207023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4790782" y="3107533"/>
                <a:ext cx="49280" cy="42771"/>
              </a:xfrm>
              <a:custGeom>
                <a:avLst/>
                <a:gdLst/>
                <a:ahLst/>
                <a:cxnLst/>
                <a:rect l="l" t="t" r="r" b="b"/>
                <a:pathLst>
                  <a:path w="49280" h="42771" extrusionOk="0">
                    <a:moveTo>
                      <a:pt x="49280" y="28695"/>
                    </a:moveTo>
                    <a:lnTo>
                      <a:pt x="49280" y="42772"/>
                    </a:lnTo>
                    <a:cubicBezTo>
                      <a:pt x="47926" y="42772"/>
                      <a:pt x="46302" y="42501"/>
                      <a:pt x="45489" y="41959"/>
                    </a:cubicBezTo>
                    <a:lnTo>
                      <a:pt x="4062" y="18137"/>
                    </a:lnTo>
                    <a:cubicBezTo>
                      <a:pt x="1895" y="16784"/>
                      <a:pt x="0" y="13806"/>
                      <a:pt x="0" y="11370"/>
                    </a:cubicBezTo>
                    <a:lnTo>
                      <a:pt x="0" y="6226"/>
                    </a:lnTo>
                    <a:cubicBezTo>
                      <a:pt x="0" y="4061"/>
                      <a:pt x="1354" y="1354"/>
                      <a:pt x="3249" y="0"/>
                    </a:cubicBezTo>
                    <a:cubicBezTo>
                      <a:pt x="1895" y="1354"/>
                      <a:pt x="2166" y="2978"/>
                      <a:pt x="4062" y="4061"/>
                    </a:cubicBezTo>
                    <a:lnTo>
                      <a:pt x="45489" y="27883"/>
                    </a:lnTo>
                    <a:cubicBezTo>
                      <a:pt x="46572" y="28424"/>
                      <a:pt x="47926" y="28695"/>
                      <a:pt x="49280" y="28695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8"/>
            <p:cNvGrpSpPr/>
            <p:nvPr/>
          </p:nvGrpSpPr>
          <p:grpSpPr>
            <a:xfrm>
              <a:off x="4778850" y="2485992"/>
              <a:ext cx="405648" cy="642183"/>
              <a:chOff x="4778850" y="2485992"/>
              <a:chExt cx="405648" cy="642183"/>
            </a:xfrm>
          </p:grpSpPr>
          <p:sp>
            <p:nvSpPr>
              <p:cNvPr id="549" name="Google Shape;549;p8"/>
              <p:cNvSpPr/>
              <p:nvPr/>
            </p:nvSpPr>
            <p:spPr>
              <a:xfrm>
                <a:off x="4778850" y="2485992"/>
                <a:ext cx="405379" cy="642183"/>
              </a:xfrm>
              <a:custGeom>
                <a:avLst/>
                <a:gdLst/>
                <a:ahLst/>
                <a:cxnLst/>
                <a:rect l="l" t="t" r="r" b="b"/>
                <a:pathLst>
                  <a:path w="405379" h="642183" extrusionOk="0">
                    <a:moveTo>
                      <a:pt x="42259" y="640762"/>
                    </a:moveTo>
                    <a:lnTo>
                      <a:pt x="30886" y="633994"/>
                    </a:lnTo>
                    <a:cubicBezTo>
                      <a:pt x="27366" y="631829"/>
                      <a:pt x="24117" y="626956"/>
                      <a:pt x="23846" y="622625"/>
                    </a:cubicBezTo>
                    <a:lnTo>
                      <a:pt x="19" y="211422"/>
                    </a:lnTo>
                    <a:cubicBezTo>
                      <a:pt x="-252" y="207361"/>
                      <a:pt x="2456" y="202218"/>
                      <a:pt x="6246" y="200052"/>
                    </a:cubicBezTo>
                    <a:lnTo>
                      <a:pt x="350124" y="1624"/>
                    </a:lnTo>
                    <a:cubicBezTo>
                      <a:pt x="353644" y="-541"/>
                      <a:pt x="359601" y="-541"/>
                      <a:pt x="363121" y="1624"/>
                    </a:cubicBezTo>
                    <a:lnTo>
                      <a:pt x="374494" y="8392"/>
                    </a:lnTo>
                    <a:cubicBezTo>
                      <a:pt x="378014" y="10558"/>
                      <a:pt x="381263" y="15430"/>
                      <a:pt x="381534" y="19762"/>
                    </a:cubicBezTo>
                    <a:lnTo>
                      <a:pt x="405361" y="430965"/>
                    </a:lnTo>
                    <a:cubicBezTo>
                      <a:pt x="405632" y="435025"/>
                      <a:pt x="402924" y="440169"/>
                      <a:pt x="399134" y="442334"/>
                    </a:cubicBezTo>
                    <a:lnTo>
                      <a:pt x="55256" y="640762"/>
                    </a:lnTo>
                    <a:cubicBezTo>
                      <a:pt x="51736" y="642657"/>
                      <a:pt x="46050" y="642657"/>
                      <a:pt x="42259" y="64076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4780493" y="2485992"/>
                <a:ext cx="379890" cy="219001"/>
              </a:xfrm>
              <a:custGeom>
                <a:avLst/>
                <a:gdLst/>
                <a:ahLst/>
                <a:cxnLst/>
                <a:rect l="l" t="t" r="r" b="b"/>
                <a:pathLst>
                  <a:path w="379890" h="219001" extrusionOk="0">
                    <a:moveTo>
                      <a:pt x="379890" y="18408"/>
                    </a:moveTo>
                    <a:cubicBezTo>
                      <a:pt x="379078" y="15160"/>
                      <a:pt x="376370" y="13806"/>
                      <a:pt x="373121" y="15701"/>
                    </a:cubicBezTo>
                    <a:lnTo>
                      <a:pt x="29243" y="214129"/>
                    </a:lnTo>
                    <a:cubicBezTo>
                      <a:pt x="27348" y="215212"/>
                      <a:pt x="25723" y="217107"/>
                      <a:pt x="24640" y="219001"/>
                    </a:cubicBezTo>
                    <a:lnTo>
                      <a:pt x="0" y="204925"/>
                    </a:lnTo>
                    <a:cubicBezTo>
                      <a:pt x="1083" y="202759"/>
                      <a:pt x="2708" y="201135"/>
                      <a:pt x="4603" y="200052"/>
                    </a:cubicBezTo>
                    <a:lnTo>
                      <a:pt x="348481" y="1624"/>
                    </a:lnTo>
                    <a:cubicBezTo>
                      <a:pt x="352001" y="-541"/>
                      <a:pt x="357958" y="-541"/>
                      <a:pt x="361478" y="1624"/>
                    </a:cubicBezTo>
                    <a:lnTo>
                      <a:pt x="373121" y="8392"/>
                    </a:lnTo>
                    <a:cubicBezTo>
                      <a:pt x="376370" y="10287"/>
                      <a:pt x="379349" y="14618"/>
                      <a:pt x="379890" y="1840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4803491" y="2500786"/>
                <a:ext cx="381007" cy="626873"/>
              </a:xfrm>
              <a:custGeom>
                <a:avLst/>
                <a:gdLst/>
                <a:ahLst/>
                <a:cxnLst/>
                <a:rect l="l" t="t" r="r" b="b"/>
                <a:pathLst>
                  <a:path w="381007" h="626873" extrusionOk="0">
                    <a:moveTo>
                      <a:pt x="17" y="210974"/>
                    </a:moveTo>
                    <a:lnTo>
                      <a:pt x="23845" y="622177"/>
                    </a:lnTo>
                    <a:cubicBezTo>
                      <a:pt x="24116" y="626238"/>
                      <a:pt x="27094" y="628133"/>
                      <a:pt x="30885" y="625967"/>
                    </a:cubicBezTo>
                    <a:lnTo>
                      <a:pt x="374763" y="427539"/>
                    </a:lnTo>
                    <a:cubicBezTo>
                      <a:pt x="378283" y="425374"/>
                      <a:pt x="381261" y="420501"/>
                      <a:pt x="380990" y="416170"/>
                    </a:cubicBezTo>
                    <a:lnTo>
                      <a:pt x="357163" y="4696"/>
                    </a:lnTo>
                    <a:cubicBezTo>
                      <a:pt x="356892" y="635"/>
                      <a:pt x="353913" y="-1260"/>
                      <a:pt x="350123" y="906"/>
                    </a:cubicBezTo>
                    <a:lnTo>
                      <a:pt x="6245" y="199334"/>
                    </a:lnTo>
                    <a:cubicBezTo>
                      <a:pt x="2725" y="201499"/>
                      <a:pt x="-254" y="206643"/>
                      <a:pt x="17" y="210974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>
              <a:off x="4864973" y="2527342"/>
              <a:ext cx="196579" cy="140361"/>
              <a:chOff x="4864973" y="2527342"/>
              <a:chExt cx="196579" cy="140361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4864973" y="2527613"/>
                <a:ext cx="196578" cy="140090"/>
              </a:xfrm>
              <a:custGeom>
                <a:avLst/>
                <a:gdLst/>
                <a:ahLst/>
                <a:cxnLst/>
                <a:rect l="l" t="t" r="r" b="b"/>
                <a:pathLst>
                  <a:path w="196578" h="140090" extrusionOk="0">
                    <a:moveTo>
                      <a:pt x="196579" y="30387"/>
                    </a:moveTo>
                    <a:lnTo>
                      <a:pt x="196579" y="52585"/>
                    </a:lnTo>
                    <a:cubicBezTo>
                      <a:pt x="196579" y="54209"/>
                      <a:pt x="195225" y="56375"/>
                      <a:pt x="193871" y="57457"/>
                    </a:cubicBezTo>
                    <a:lnTo>
                      <a:pt x="51717" y="139481"/>
                    </a:lnTo>
                    <a:cubicBezTo>
                      <a:pt x="50092" y="140294"/>
                      <a:pt x="47656" y="140294"/>
                      <a:pt x="46302" y="139481"/>
                    </a:cubicBezTo>
                    <a:lnTo>
                      <a:pt x="39532" y="135692"/>
                    </a:lnTo>
                    <a:cubicBezTo>
                      <a:pt x="37908" y="134879"/>
                      <a:pt x="36825" y="132714"/>
                      <a:pt x="36825" y="130819"/>
                    </a:cubicBezTo>
                    <a:lnTo>
                      <a:pt x="36825" y="119720"/>
                    </a:lnTo>
                    <a:lnTo>
                      <a:pt x="12185" y="105643"/>
                    </a:lnTo>
                    <a:lnTo>
                      <a:pt x="0" y="112682"/>
                    </a:lnTo>
                    <a:lnTo>
                      <a:pt x="0" y="87506"/>
                    </a:lnTo>
                    <a:cubicBezTo>
                      <a:pt x="0" y="85882"/>
                      <a:pt x="1354" y="83716"/>
                      <a:pt x="2708" y="82633"/>
                    </a:cubicBezTo>
                    <a:lnTo>
                      <a:pt x="144862" y="609"/>
                    </a:lnTo>
                    <a:cubicBezTo>
                      <a:pt x="146487" y="-203"/>
                      <a:pt x="148923" y="-203"/>
                      <a:pt x="150277" y="609"/>
                    </a:cubicBezTo>
                    <a:lnTo>
                      <a:pt x="194142" y="25785"/>
                    </a:lnTo>
                    <a:cubicBezTo>
                      <a:pt x="195496" y="26597"/>
                      <a:pt x="196579" y="28763"/>
                      <a:pt x="196579" y="3038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4913983" y="2553668"/>
                <a:ext cx="147569" cy="113696"/>
              </a:xfrm>
              <a:custGeom>
                <a:avLst/>
                <a:gdLst/>
                <a:ahLst/>
                <a:cxnLst/>
                <a:rect l="l" t="t" r="r" b="b"/>
                <a:pathLst>
                  <a:path w="147569" h="113696" extrusionOk="0">
                    <a:moveTo>
                      <a:pt x="147570" y="4331"/>
                    </a:moveTo>
                    <a:lnTo>
                      <a:pt x="147570" y="26259"/>
                    </a:lnTo>
                    <a:cubicBezTo>
                      <a:pt x="147570" y="27883"/>
                      <a:pt x="146216" y="30048"/>
                      <a:pt x="144862" y="31131"/>
                    </a:cubicBezTo>
                    <a:lnTo>
                      <a:pt x="2708" y="113155"/>
                    </a:lnTo>
                    <a:cubicBezTo>
                      <a:pt x="1895" y="113697"/>
                      <a:pt x="1083" y="113697"/>
                      <a:pt x="0" y="113697"/>
                    </a:cubicBezTo>
                    <a:lnTo>
                      <a:pt x="0" y="85543"/>
                    </a:lnTo>
                    <a:cubicBezTo>
                      <a:pt x="1083" y="85543"/>
                      <a:pt x="1895" y="85273"/>
                      <a:pt x="2708" y="85002"/>
                    </a:cubicBezTo>
                    <a:lnTo>
                      <a:pt x="144862" y="2707"/>
                    </a:lnTo>
                    <a:cubicBezTo>
                      <a:pt x="146216" y="1895"/>
                      <a:pt x="146216" y="812"/>
                      <a:pt x="145403" y="0"/>
                    </a:cubicBezTo>
                    <a:cubicBezTo>
                      <a:pt x="146757" y="812"/>
                      <a:pt x="147570" y="2707"/>
                      <a:pt x="147570" y="433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4866395" y="2527342"/>
                <a:ext cx="193668" cy="111666"/>
              </a:xfrm>
              <a:custGeom>
                <a:avLst/>
                <a:gdLst/>
                <a:ahLst/>
                <a:cxnLst/>
                <a:rect l="l" t="t" r="r" b="b"/>
                <a:pathLst>
                  <a:path w="193668" h="111666" extrusionOk="0">
                    <a:moveTo>
                      <a:pt x="1015" y="85882"/>
                    </a:moveTo>
                    <a:lnTo>
                      <a:pt x="44880" y="111057"/>
                    </a:lnTo>
                    <a:cubicBezTo>
                      <a:pt x="46505" y="111869"/>
                      <a:pt x="48942" y="111869"/>
                      <a:pt x="50296" y="111057"/>
                    </a:cubicBezTo>
                    <a:lnTo>
                      <a:pt x="192450" y="29033"/>
                    </a:lnTo>
                    <a:cubicBezTo>
                      <a:pt x="194074" y="28221"/>
                      <a:pt x="194074" y="26597"/>
                      <a:pt x="192450" y="25785"/>
                    </a:cubicBezTo>
                    <a:lnTo>
                      <a:pt x="148585" y="609"/>
                    </a:lnTo>
                    <a:cubicBezTo>
                      <a:pt x="146960" y="-203"/>
                      <a:pt x="144523" y="-203"/>
                      <a:pt x="143170" y="609"/>
                    </a:cubicBezTo>
                    <a:lnTo>
                      <a:pt x="1015" y="82633"/>
                    </a:lnTo>
                    <a:cubicBezTo>
                      <a:pt x="-338" y="83716"/>
                      <a:pt x="-338" y="85069"/>
                      <a:pt x="1015" y="8588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8"/>
            <p:cNvGrpSpPr/>
            <p:nvPr/>
          </p:nvGrpSpPr>
          <p:grpSpPr>
            <a:xfrm>
              <a:off x="4845383" y="2602888"/>
              <a:ext cx="306064" cy="467336"/>
              <a:chOff x="4845383" y="2602888"/>
              <a:chExt cx="306064" cy="467336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4845383" y="2704739"/>
                <a:ext cx="94146" cy="119076"/>
              </a:xfrm>
              <a:custGeom>
                <a:avLst/>
                <a:gdLst/>
                <a:ahLst/>
                <a:cxnLst/>
                <a:rect l="l" t="t" r="r" b="b"/>
                <a:pathLst>
                  <a:path w="94146" h="119076" extrusionOk="0">
                    <a:moveTo>
                      <a:pt x="95" y="86609"/>
                    </a:moveTo>
                    <a:cubicBezTo>
                      <a:pt x="1719" y="115845"/>
                      <a:pt x="24193" y="127486"/>
                      <a:pt x="50187" y="112597"/>
                    </a:cubicBezTo>
                    <a:cubicBezTo>
                      <a:pt x="76181" y="97708"/>
                      <a:pt x="95676" y="61704"/>
                      <a:pt x="94052" y="32468"/>
                    </a:cubicBezTo>
                    <a:cubicBezTo>
                      <a:pt x="92427" y="3231"/>
                      <a:pt x="69953" y="-8409"/>
                      <a:pt x="43959" y="6480"/>
                    </a:cubicBezTo>
                    <a:cubicBezTo>
                      <a:pt x="17965" y="21369"/>
                      <a:pt x="-1530" y="57373"/>
                      <a:pt x="95" y="86609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4889343" y="2704610"/>
                <a:ext cx="33033" cy="59668"/>
              </a:xfrm>
              <a:custGeom>
                <a:avLst/>
                <a:gdLst/>
                <a:ahLst/>
                <a:cxnLst/>
                <a:rect l="l" t="t" r="r" b="b"/>
                <a:pathLst>
                  <a:path w="33033" h="59668" extrusionOk="0">
                    <a:moveTo>
                      <a:pt x="33034" y="2549"/>
                    </a:moveTo>
                    <a:lnTo>
                      <a:pt x="2978" y="59668"/>
                    </a:lnTo>
                    <a:lnTo>
                      <a:pt x="0" y="6610"/>
                    </a:lnTo>
                    <a:cubicBezTo>
                      <a:pt x="12455" y="-699"/>
                      <a:pt x="24099" y="-1782"/>
                      <a:pt x="33034" y="2549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4892321" y="2707159"/>
                <a:ext cx="46985" cy="66593"/>
              </a:xfrm>
              <a:custGeom>
                <a:avLst/>
                <a:gdLst/>
                <a:ahLst/>
                <a:cxnLst/>
                <a:rect l="l" t="t" r="r" b="b"/>
                <a:pathLst>
                  <a:path w="46985" h="66593" extrusionOk="0">
                    <a:moveTo>
                      <a:pt x="39803" y="66594"/>
                    </a:moveTo>
                    <a:lnTo>
                      <a:pt x="0" y="57119"/>
                    </a:lnTo>
                    <a:lnTo>
                      <a:pt x="30055" y="0"/>
                    </a:lnTo>
                    <a:cubicBezTo>
                      <a:pt x="39532" y="4331"/>
                      <a:pt x="46031" y="14889"/>
                      <a:pt x="46843" y="30048"/>
                    </a:cubicBezTo>
                    <a:cubicBezTo>
                      <a:pt x="47656" y="41689"/>
                      <a:pt x="44948" y="54683"/>
                      <a:pt x="39803" y="6659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4962692" y="2602888"/>
                <a:ext cx="167365" cy="106484"/>
              </a:xfrm>
              <a:custGeom>
                <a:avLst/>
                <a:gdLst/>
                <a:ahLst/>
                <a:cxnLst/>
                <a:rect l="l" t="t" r="r" b="b"/>
                <a:pathLst>
                  <a:path w="167365" h="106484" extrusionOk="0">
                    <a:moveTo>
                      <a:pt x="29" y="99127"/>
                    </a:moveTo>
                    <a:lnTo>
                      <a:pt x="300" y="103729"/>
                    </a:lnTo>
                    <a:cubicBezTo>
                      <a:pt x="571" y="106165"/>
                      <a:pt x="2196" y="107248"/>
                      <a:pt x="4362" y="105894"/>
                    </a:cubicBezTo>
                    <a:cubicBezTo>
                      <a:pt x="27106" y="92901"/>
                      <a:pt x="140830" y="27119"/>
                      <a:pt x="163575" y="14125"/>
                    </a:cubicBezTo>
                    <a:cubicBezTo>
                      <a:pt x="165741" y="12771"/>
                      <a:pt x="167365" y="9794"/>
                      <a:pt x="167365" y="7357"/>
                    </a:cubicBezTo>
                    <a:lnTo>
                      <a:pt x="167095" y="2755"/>
                    </a:lnTo>
                    <a:cubicBezTo>
                      <a:pt x="166824" y="319"/>
                      <a:pt x="165199" y="-764"/>
                      <a:pt x="163033" y="590"/>
                    </a:cubicBezTo>
                    <a:lnTo>
                      <a:pt x="3820" y="92359"/>
                    </a:lnTo>
                    <a:cubicBezTo>
                      <a:pt x="1383" y="93442"/>
                      <a:pt x="-241" y="96690"/>
                      <a:pt x="29" y="99127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4964617" y="2726602"/>
                <a:ext cx="11101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738" extrusionOk="0">
                    <a:moveTo>
                      <a:pt x="10560" y="1943"/>
                    </a:moveTo>
                    <a:lnTo>
                      <a:pt x="11102" y="9523"/>
                    </a:lnTo>
                    <a:cubicBezTo>
                      <a:pt x="11102" y="11147"/>
                      <a:pt x="10018" y="13313"/>
                      <a:pt x="866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206" y="-494"/>
                      <a:pt x="10560" y="319"/>
                      <a:pt x="10560" y="19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>
                <a:off x="4988148" y="2636997"/>
                <a:ext cx="143804" cy="93219"/>
              </a:xfrm>
              <a:custGeom>
                <a:avLst/>
                <a:gdLst/>
                <a:ahLst/>
                <a:cxnLst/>
                <a:rect l="l" t="t" r="r" b="b"/>
                <a:pathLst>
                  <a:path w="143804" h="93219" extrusionOk="0">
                    <a:moveTo>
                      <a:pt x="140014" y="14396"/>
                    </a:moveTo>
                    <a:lnTo>
                      <a:pt x="4358" y="92630"/>
                    </a:lnTo>
                    <a:cubicBezTo>
                      <a:pt x="2192" y="93983"/>
                      <a:pt x="297" y="92901"/>
                      <a:pt x="297" y="90464"/>
                    </a:cubicBezTo>
                    <a:lnTo>
                      <a:pt x="26" y="85862"/>
                    </a:lnTo>
                    <a:cubicBezTo>
                      <a:pt x="-245" y="83426"/>
                      <a:pt x="1650" y="80177"/>
                      <a:pt x="3817" y="79094"/>
                    </a:cubicBezTo>
                    <a:lnTo>
                      <a:pt x="139202" y="590"/>
                    </a:lnTo>
                    <a:cubicBezTo>
                      <a:pt x="141368" y="-764"/>
                      <a:pt x="143263" y="319"/>
                      <a:pt x="143534" y="2755"/>
                    </a:cubicBezTo>
                    <a:lnTo>
                      <a:pt x="143805" y="7357"/>
                    </a:lnTo>
                    <a:cubicBezTo>
                      <a:pt x="143805" y="10064"/>
                      <a:pt x="142180" y="13042"/>
                      <a:pt x="140014" y="1439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>
                <a:off x="4966241" y="2761097"/>
                <a:ext cx="11101" cy="1762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622" extrusionOk="0">
                    <a:moveTo>
                      <a:pt x="10560" y="1827"/>
                    </a:moveTo>
                    <a:lnTo>
                      <a:pt x="11102" y="9407"/>
                    </a:lnTo>
                    <a:cubicBezTo>
                      <a:pt x="11102" y="11031"/>
                      <a:pt x="10018" y="13197"/>
                      <a:pt x="8665" y="14009"/>
                    </a:cubicBezTo>
                    <a:lnTo>
                      <a:pt x="3249" y="17258"/>
                    </a:lnTo>
                    <a:cubicBezTo>
                      <a:pt x="1895" y="18070"/>
                      <a:pt x="542" y="17528"/>
                      <a:pt x="542" y="15633"/>
                    </a:cubicBezTo>
                    <a:lnTo>
                      <a:pt x="0" y="8054"/>
                    </a:lnTo>
                    <a:cubicBezTo>
                      <a:pt x="0" y="6429"/>
                      <a:pt x="1083" y="4264"/>
                      <a:pt x="2437" y="3452"/>
                    </a:cubicBezTo>
                    <a:lnTo>
                      <a:pt x="7852" y="203"/>
                    </a:lnTo>
                    <a:cubicBezTo>
                      <a:pt x="9206" y="-338"/>
                      <a:pt x="10560" y="203"/>
                      <a:pt x="10560" y="1827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>
                <a:off x="4966241" y="2761097"/>
                <a:ext cx="11101" cy="17622"/>
              </a:xfrm>
              <a:custGeom>
                <a:avLst/>
                <a:gdLst/>
                <a:ahLst/>
                <a:cxnLst/>
                <a:rect l="l" t="t" r="r" b="b"/>
                <a:pathLst>
                  <a:path w="11101" h="17622" extrusionOk="0">
                    <a:moveTo>
                      <a:pt x="10560" y="1827"/>
                    </a:moveTo>
                    <a:lnTo>
                      <a:pt x="11102" y="9407"/>
                    </a:lnTo>
                    <a:cubicBezTo>
                      <a:pt x="11102" y="11031"/>
                      <a:pt x="10018" y="13197"/>
                      <a:pt x="8665" y="14009"/>
                    </a:cubicBezTo>
                    <a:lnTo>
                      <a:pt x="3249" y="17258"/>
                    </a:lnTo>
                    <a:cubicBezTo>
                      <a:pt x="1895" y="18070"/>
                      <a:pt x="542" y="17528"/>
                      <a:pt x="542" y="15633"/>
                    </a:cubicBezTo>
                    <a:lnTo>
                      <a:pt x="0" y="8054"/>
                    </a:lnTo>
                    <a:cubicBezTo>
                      <a:pt x="0" y="6429"/>
                      <a:pt x="1083" y="4264"/>
                      <a:pt x="2437" y="3452"/>
                    </a:cubicBezTo>
                    <a:lnTo>
                      <a:pt x="7852" y="203"/>
                    </a:lnTo>
                    <a:cubicBezTo>
                      <a:pt x="9206" y="-338"/>
                      <a:pt x="10560" y="203"/>
                      <a:pt x="10560" y="1827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>
                <a:off x="4989502" y="2671648"/>
                <a:ext cx="144075" cy="92948"/>
              </a:xfrm>
              <a:custGeom>
                <a:avLst/>
                <a:gdLst/>
                <a:ahLst/>
                <a:cxnLst/>
                <a:rect l="l" t="t" r="r" b="b"/>
                <a:pathLst>
                  <a:path w="144075" h="92948" extrusionOk="0">
                    <a:moveTo>
                      <a:pt x="140285" y="14125"/>
                    </a:moveTo>
                    <a:lnTo>
                      <a:pt x="4358" y="92359"/>
                    </a:lnTo>
                    <a:cubicBezTo>
                      <a:pt x="2192" y="93713"/>
                      <a:pt x="297" y="92630"/>
                      <a:pt x="297" y="90193"/>
                    </a:cubicBezTo>
                    <a:lnTo>
                      <a:pt x="26" y="85591"/>
                    </a:lnTo>
                    <a:cubicBezTo>
                      <a:pt x="-245" y="83155"/>
                      <a:pt x="1650" y="79907"/>
                      <a:pt x="3817" y="78824"/>
                    </a:cubicBezTo>
                    <a:lnTo>
                      <a:pt x="139743" y="590"/>
                    </a:lnTo>
                    <a:cubicBezTo>
                      <a:pt x="141909" y="-764"/>
                      <a:pt x="143805" y="319"/>
                      <a:pt x="143805" y="2755"/>
                    </a:cubicBezTo>
                    <a:lnTo>
                      <a:pt x="144075" y="7357"/>
                    </a:lnTo>
                    <a:cubicBezTo>
                      <a:pt x="144075" y="9794"/>
                      <a:pt x="142451" y="13042"/>
                      <a:pt x="140285" y="14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>
                <a:off x="4967595" y="2795902"/>
                <a:ext cx="11372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17738" extrusionOk="0">
                    <a:moveTo>
                      <a:pt x="10831" y="1943"/>
                    </a:moveTo>
                    <a:lnTo>
                      <a:pt x="11372" y="9523"/>
                    </a:lnTo>
                    <a:cubicBezTo>
                      <a:pt x="11372" y="11147"/>
                      <a:pt x="10289" y="13313"/>
                      <a:pt x="893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477" y="-494"/>
                      <a:pt x="10560" y="319"/>
                      <a:pt x="10831" y="1943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>
                <a:off x="4967595" y="2795902"/>
                <a:ext cx="11372" cy="1773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17738" extrusionOk="0">
                    <a:moveTo>
                      <a:pt x="10831" y="1943"/>
                    </a:moveTo>
                    <a:lnTo>
                      <a:pt x="11372" y="9523"/>
                    </a:lnTo>
                    <a:cubicBezTo>
                      <a:pt x="11372" y="11147"/>
                      <a:pt x="10289" y="13313"/>
                      <a:pt x="8935" y="14125"/>
                    </a:cubicBezTo>
                    <a:lnTo>
                      <a:pt x="3249" y="17373"/>
                    </a:lnTo>
                    <a:cubicBezTo>
                      <a:pt x="1895" y="18185"/>
                      <a:pt x="542" y="17644"/>
                      <a:pt x="542" y="15749"/>
                    </a:cubicBezTo>
                    <a:lnTo>
                      <a:pt x="0" y="8169"/>
                    </a:lnTo>
                    <a:cubicBezTo>
                      <a:pt x="0" y="6545"/>
                      <a:pt x="1083" y="4379"/>
                      <a:pt x="2437" y="3567"/>
                    </a:cubicBezTo>
                    <a:lnTo>
                      <a:pt x="7852" y="319"/>
                    </a:lnTo>
                    <a:cubicBezTo>
                      <a:pt x="9477" y="-494"/>
                      <a:pt x="10560" y="319"/>
                      <a:pt x="10831" y="194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>
                <a:off x="4991126" y="2706569"/>
                <a:ext cx="143830" cy="92948"/>
              </a:xfrm>
              <a:custGeom>
                <a:avLst/>
                <a:gdLst/>
                <a:ahLst/>
                <a:cxnLst/>
                <a:rect l="l" t="t" r="r" b="b"/>
                <a:pathLst>
                  <a:path w="143830" h="92948" extrusionOk="0">
                    <a:moveTo>
                      <a:pt x="140014" y="14125"/>
                    </a:moveTo>
                    <a:lnTo>
                      <a:pt x="4358" y="92359"/>
                    </a:lnTo>
                    <a:cubicBezTo>
                      <a:pt x="2192" y="93713"/>
                      <a:pt x="297" y="92630"/>
                      <a:pt x="297" y="90193"/>
                    </a:cubicBezTo>
                    <a:lnTo>
                      <a:pt x="26" y="85591"/>
                    </a:lnTo>
                    <a:cubicBezTo>
                      <a:pt x="-245" y="83155"/>
                      <a:pt x="1650" y="79907"/>
                      <a:pt x="3817" y="78824"/>
                    </a:cubicBezTo>
                    <a:lnTo>
                      <a:pt x="139472" y="590"/>
                    </a:lnTo>
                    <a:cubicBezTo>
                      <a:pt x="141639" y="-764"/>
                      <a:pt x="143534" y="319"/>
                      <a:pt x="143534" y="2755"/>
                    </a:cubicBezTo>
                    <a:lnTo>
                      <a:pt x="143805" y="7357"/>
                    </a:lnTo>
                    <a:cubicBezTo>
                      <a:pt x="144076" y="9794"/>
                      <a:pt x="142180" y="12771"/>
                      <a:pt x="140014" y="14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>
                <a:off x="4861724" y="2818371"/>
                <a:ext cx="74216" cy="59381"/>
              </a:xfrm>
              <a:custGeom>
                <a:avLst/>
                <a:gdLst/>
                <a:ahLst/>
                <a:cxnLst/>
                <a:rect l="l" t="t" r="r" b="b"/>
                <a:pathLst>
                  <a:path w="74216" h="59381" extrusionOk="0">
                    <a:moveTo>
                      <a:pt x="3791" y="38759"/>
                    </a:moveTo>
                    <a:lnTo>
                      <a:pt x="69588" y="590"/>
                    </a:lnTo>
                    <a:cubicBezTo>
                      <a:pt x="71754" y="-764"/>
                      <a:pt x="73649" y="319"/>
                      <a:pt x="73649" y="2755"/>
                    </a:cubicBezTo>
                    <a:lnTo>
                      <a:pt x="74191" y="13854"/>
                    </a:lnTo>
                    <a:cubicBezTo>
                      <a:pt x="74462" y="16291"/>
                      <a:pt x="72566" y="19539"/>
                      <a:pt x="70400" y="20622"/>
                    </a:cubicBezTo>
                    <a:lnTo>
                      <a:pt x="4603" y="58792"/>
                    </a:lnTo>
                    <a:cubicBezTo>
                      <a:pt x="2437" y="60145"/>
                      <a:pt x="542" y="59062"/>
                      <a:pt x="542" y="56626"/>
                    </a:cubicBezTo>
                    <a:lnTo>
                      <a:pt x="0" y="45527"/>
                    </a:lnTo>
                    <a:cubicBezTo>
                      <a:pt x="0" y="43091"/>
                      <a:pt x="1625" y="39842"/>
                      <a:pt x="3791" y="38759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0" name="Google Shape;570;p8"/>
              <p:cNvGrpSpPr/>
              <p:nvPr/>
            </p:nvGrpSpPr>
            <p:grpSpPr>
              <a:xfrm>
                <a:off x="4847915" y="2889837"/>
                <a:ext cx="111312" cy="180387"/>
                <a:chOff x="4847915" y="2889837"/>
                <a:chExt cx="111312" cy="180387"/>
              </a:xfrm>
            </p:grpSpPr>
            <p:sp>
              <p:nvSpPr>
                <p:cNvPr id="571" name="Google Shape;571;p8"/>
                <p:cNvSpPr/>
                <p:nvPr/>
              </p:nvSpPr>
              <p:spPr>
                <a:xfrm>
                  <a:off x="4847915" y="2889837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3791" y="56355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686"/>
                        <a:pt x="1625" y="57438"/>
                        <a:pt x="3791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4850081" y="2926383"/>
                  <a:ext cx="105084" cy="7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750" extrusionOk="0">
                      <a:moveTo>
                        <a:pt x="3791" y="56355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70161"/>
                      </a:lnTo>
                      <a:cubicBezTo>
                        <a:pt x="2437" y="71515"/>
                        <a:pt x="542" y="70432"/>
                        <a:pt x="271" y="67996"/>
                      </a:cubicBezTo>
                      <a:lnTo>
                        <a:pt x="0" y="63394"/>
                      </a:lnTo>
                      <a:cubicBezTo>
                        <a:pt x="0" y="60686"/>
                        <a:pt x="1625" y="57709"/>
                        <a:pt x="3791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4852247" y="2962928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3791" y="56626"/>
                      </a:moveTo>
                      <a:lnTo>
                        <a:pt x="100456" y="590"/>
                      </a:lnTo>
                      <a:cubicBezTo>
                        <a:pt x="102622" y="-764"/>
                        <a:pt x="104517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957"/>
                        <a:pt x="1625" y="57709"/>
                        <a:pt x="3791" y="56626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4854143" y="2999744"/>
                  <a:ext cx="105084" cy="70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84" h="70480" extrusionOk="0">
                      <a:moveTo>
                        <a:pt x="4062" y="56355"/>
                      </a:moveTo>
                      <a:lnTo>
                        <a:pt x="100726" y="590"/>
                      </a:lnTo>
                      <a:cubicBezTo>
                        <a:pt x="102893" y="-764"/>
                        <a:pt x="104788" y="319"/>
                        <a:pt x="104788" y="2755"/>
                      </a:cubicBezTo>
                      <a:lnTo>
                        <a:pt x="105059" y="7357"/>
                      </a:lnTo>
                      <a:cubicBezTo>
                        <a:pt x="105330" y="9794"/>
                        <a:pt x="103434" y="13042"/>
                        <a:pt x="101268" y="14125"/>
                      </a:cubicBezTo>
                      <a:lnTo>
                        <a:pt x="4603" y="69890"/>
                      </a:lnTo>
                      <a:cubicBezTo>
                        <a:pt x="2437" y="71244"/>
                        <a:pt x="542" y="70161"/>
                        <a:pt x="271" y="67725"/>
                      </a:cubicBezTo>
                      <a:lnTo>
                        <a:pt x="0" y="63123"/>
                      </a:lnTo>
                      <a:cubicBezTo>
                        <a:pt x="0" y="60686"/>
                        <a:pt x="1895" y="57709"/>
                        <a:pt x="4062" y="56355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5" name="Google Shape;575;p8"/>
              <p:cNvGrpSpPr/>
              <p:nvPr/>
            </p:nvGrpSpPr>
            <p:grpSpPr>
              <a:xfrm>
                <a:off x="4981917" y="2805648"/>
                <a:ext cx="169530" cy="188128"/>
                <a:chOff x="4981917" y="2805648"/>
                <a:chExt cx="169530" cy="188128"/>
              </a:xfrm>
            </p:grpSpPr>
            <p:grpSp>
              <p:nvGrpSpPr>
                <p:cNvPr id="576" name="Google Shape;576;p8"/>
                <p:cNvGrpSpPr/>
                <p:nvPr/>
              </p:nvGrpSpPr>
              <p:grpSpPr>
                <a:xfrm>
                  <a:off x="4981917" y="2881445"/>
                  <a:ext cx="27105" cy="112331"/>
                  <a:chOff x="4981917" y="2881445"/>
                  <a:chExt cx="27105" cy="112331"/>
                </a:xfrm>
              </p:grpSpPr>
              <p:sp>
                <p:nvSpPr>
                  <p:cNvPr id="577" name="Google Shape;577;p8"/>
                  <p:cNvSpPr/>
                  <p:nvPr/>
                </p:nvSpPr>
                <p:spPr>
                  <a:xfrm>
                    <a:off x="4981917" y="2881445"/>
                    <a:ext cx="26319" cy="91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319" h="91324" extrusionOk="0">
                        <a:moveTo>
                          <a:pt x="3820" y="8711"/>
                        </a:moveTo>
                        <a:lnTo>
                          <a:pt x="17629" y="590"/>
                        </a:lnTo>
                        <a:cubicBezTo>
                          <a:pt x="19796" y="-764"/>
                          <a:pt x="21691" y="319"/>
                          <a:pt x="21962" y="2755"/>
                        </a:cubicBezTo>
                        <a:lnTo>
                          <a:pt x="26294" y="75846"/>
                        </a:lnTo>
                        <a:cubicBezTo>
                          <a:pt x="26565" y="78282"/>
                          <a:pt x="24670" y="81531"/>
                          <a:pt x="22503" y="82614"/>
                        </a:cubicBezTo>
                        <a:lnTo>
                          <a:pt x="8694" y="90735"/>
                        </a:lnTo>
                        <a:cubicBezTo>
                          <a:pt x="6528" y="92088"/>
                          <a:pt x="4633" y="91006"/>
                          <a:pt x="4362" y="88569"/>
                        </a:cubicBezTo>
                        <a:lnTo>
                          <a:pt x="29" y="15478"/>
                        </a:lnTo>
                        <a:cubicBezTo>
                          <a:pt x="-241" y="13042"/>
                          <a:pt x="1383" y="10064"/>
                          <a:pt x="3820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8"/>
                  <p:cNvSpPr/>
                  <p:nvPr/>
                </p:nvSpPr>
                <p:spPr>
                  <a:xfrm>
                    <a:off x="4987361" y="2977384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10227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79" name="Google Shape;579;p8"/>
                <p:cNvGrpSpPr/>
                <p:nvPr/>
              </p:nvGrpSpPr>
              <p:grpSpPr>
                <a:xfrm>
                  <a:off x="5031226" y="2889025"/>
                  <a:ext cx="25452" cy="77409"/>
                  <a:chOff x="5031226" y="2889025"/>
                  <a:chExt cx="25452" cy="77409"/>
                </a:xfrm>
              </p:grpSpPr>
              <p:sp>
                <p:nvSpPr>
                  <p:cNvPr id="580" name="Google Shape;580;p8"/>
                  <p:cNvSpPr/>
                  <p:nvPr/>
                </p:nvSpPr>
                <p:spPr>
                  <a:xfrm>
                    <a:off x="5031226" y="2889025"/>
                    <a:ext cx="24124" cy="56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24" h="56674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932" y="2755"/>
                        </a:cubicBezTo>
                        <a:lnTo>
                          <a:pt x="24099" y="41196"/>
                        </a:lnTo>
                        <a:cubicBezTo>
                          <a:pt x="24369" y="43632"/>
                          <a:pt x="22474" y="46880"/>
                          <a:pt x="20308" y="47963"/>
                        </a:cubicBezTo>
                        <a:lnTo>
                          <a:pt x="6499" y="56084"/>
                        </a:lnTo>
                        <a:cubicBezTo>
                          <a:pt x="4332" y="57438"/>
                          <a:pt x="2437" y="56355"/>
                          <a:pt x="2166" y="53919"/>
                        </a:cubicBezTo>
                        <a:lnTo>
                          <a:pt x="0" y="15478"/>
                        </a:lnTo>
                        <a:cubicBezTo>
                          <a:pt x="0" y="12771"/>
                          <a:pt x="1625" y="979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" name="Google Shape;581;p8"/>
                  <p:cNvSpPr/>
                  <p:nvPr/>
                </p:nvSpPr>
                <p:spPr>
                  <a:xfrm>
                    <a:off x="5031226" y="2889025"/>
                    <a:ext cx="24124" cy="566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124" h="56674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932" y="2755"/>
                        </a:cubicBezTo>
                        <a:lnTo>
                          <a:pt x="24099" y="41196"/>
                        </a:lnTo>
                        <a:cubicBezTo>
                          <a:pt x="24369" y="43632"/>
                          <a:pt x="22474" y="46880"/>
                          <a:pt x="20308" y="47963"/>
                        </a:cubicBezTo>
                        <a:lnTo>
                          <a:pt x="6499" y="56084"/>
                        </a:lnTo>
                        <a:cubicBezTo>
                          <a:pt x="4332" y="57438"/>
                          <a:pt x="2437" y="56355"/>
                          <a:pt x="2166" y="53919"/>
                        </a:cubicBezTo>
                        <a:lnTo>
                          <a:pt x="0" y="15478"/>
                        </a:lnTo>
                        <a:cubicBezTo>
                          <a:pt x="0" y="12771"/>
                          <a:pt x="1625" y="979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8"/>
                  <p:cNvSpPr/>
                  <p:nvPr/>
                </p:nvSpPr>
                <p:spPr>
                  <a:xfrm>
                    <a:off x="5034991" y="2950042"/>
                    <a:ext cx="21687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87" h="16392" extrusionOk="0">
                        <a:moveTo>
                          <a:pt x="3817" y="8873"/>
                        </a:moveTo>
                        <a:lnTo>
                          <a:pt x="17626" y="752"/>
                        </a:lnTo>
                        <a:cubicBezTo>
                          <a:pt x="19792" y="-602"/>
                          <a:pt x="21687" y="-60"/>
                          <a:pt x="21687" y="1835"/>
                        </a:cubicBezTo>
                        <a:cubicBezTo>
                          <a:pt x="21687" y="3730"/>
                          <a:pt x="20063" y="6166"/>
                          <a:pt x="17897" y="7520"/>
                        </a:cubicBezTo>
                        <a:lnTo>
                          <a:pt x="4087" y="15641"/>
                        </a:lnTo>
                        <a:cubicBezTo>
                          <a:pt x="1921" y="16994"/>
                          <a:pt x="26" y="16453"/>
                          <a:pt x="26" y="14558"/>
                        </a:cubicBezTo>
                        <a:cubicBezTo>
                          <a:pt x="-245" y="12663"/>
                          <a:pt x="1650" y="9956"/>
                          <a:pt x="3817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3" name="Google Shape;583;p8"/>
                <p:cNvGrpSpPr/>
                <p:nvPr/>
              </p:nvGrpSpPr>
              <p:grpSpPr>
                <a:xfrm>
                  <a:off x="5075877" y="2805648"/>
                  <a:ext cx="28186" cy="133174"/>
                  <a:chOff x="5075877" y="2805648"/>
                  <a:chExt cx="28186" cy="133174"/>
                </a:xfrm>
              </p:grpSpPr>
              <p:sp>
                <p:nvSpPr>
                  <p:cNvPr id="584" name="Google Shape;584;p8"/>
                  <p:cNvSpPr/>
                  <p:nvPr/>
                </p:nvSpPr>
                <p:spPr>
                  <a:xfrm>
                    <a:off x="5075877" y="2805648"/>
                    <a:ext cx="27128" cy="1124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8" h="112439" extrusionOk="0">
                        <a:moveTo>
                          <a:pt x="3817" y="8711"/>
                        </a:moveTo>
                        <a:lnTo>
                          <a:pt x="17626" y="590"/>
                        </a:lnTo>
                        <a:cubicBezTo>
                          <a:pt x="19792" y="-764"/>
                          <a:pt x="21687" y="319"/>
                          <a:pt x="21687" y="2755"/>
                        </a:cubicBezTo>
                        <a:lnTo>
                          <a:pt x="27103" y="96961"/>
                        </a:lnTo>
                        <a:cubicBezTo>
                          <a:pt x="27374" y="99397"/>
                          <a:pt x="25478" y="102646"/>
                          <a:pt x="23312" y="103729"/>
                        </a:cubicBezTo>
                        <a:lnTo>
                          <a:pt x="9503" y="111850"/>
                        </a:lnTo>
                        <a:cubicBezTo>
                          <a:pt x="7337" y="113203"/>
                          <a:pt x="5441" y="112121"/>
                          <a:pt x="5441" y="109684"/>
                        </a:cubicBezTo>
                        <a:lnTo>
                          <a:pt x="26" y="15478"/>
                        </a:lnTo>
                        <a:cubicBezTo>
                          <a:pt x="-245" y="13042"/>
                          <a:pt x="1650" y="9794"/>
                          <a:pt x="3817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8"/>
                  <p:cNvSpPr/>
                  <p:nvPr/>
                </p:nvSpPr>
                <p:spPr>
                  <a:xfrm>
                    <a:off x="5075877" y="2805648"/>
                    <a:ext cx="27128" cy="1124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8" h="112439" extrusionOk="0">
                        <a:moveTo>
                          <a:pt x="3817" y="8711"/>
                        </a:moveTo>
                        <a:lnTo>
                          <a:pt x="17626" y="590"/>
                        </a:lnTo>
                        <a:cubicBezTo>
                          <a:pt x="19792" y="-764"/>
                          <a:pt x="21687" y="319"/>
                          <a:pt x="21687" y="2755"/>
                        </a:cubicBezTo>
                        <a:lnTo>
                          <a:pt x="27103" y="96961"/>
                        </a:lnTo>
                        <a:cubicBezTo>
                          <a:pt x="27374" y="99397"/>
                          <a:pt x="25478" y="102646"/>
                          <a:pt x="23312" y="103729"/>
                        </a:cubicBezTo>
                        <a:lnTo>
                          <a:pt x="9503" y="111850"/>
                        </a:lnTo>
                        <a:cubicBezTo>
                          <a:pt x="7337" y="113203"/>
                          <a:pt x="5441" y="112121"/>
                          <a:pt x="5441" y="109684"/>
                        </a:cubicBezTo>
                        <a:lnTo>
                          <a:pt x="26" y="15478"/>
                        </a:lnTo>
                        <a:cubicBezTo>
                          <a:pt x="-245" y="13042"/>
                          <a:pt x="1650" y="9794"/>
                          <a:pt x="3817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8"/>
                  <p:cNvSpPr/>
                  <p:nvPr/>
                </p:nvSpPr>
                <p:spPr>
                  <a:xfrm>
                    <a:off x="5082402" y="2922430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10227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7" name="Google Shape;587;p8"/>
                <p:cNvGrpSpPr/>
                <p:nvPr/>
              </p:nvGrpSpPr>
              <p:grpSpPr>
                <a:xfrm>
                  <a:off x="5125725" y="2819724"/>
                  <a:ext cx="25722" cy="91757"/>
                  <a:chOff x="5125725" y="2819724"/>
                  <a:chExt cx="25722" cy="91757"/>
                </a:xfrm>
              </p:grpSpPr>
              <p:sp>
                <p:nvSpPr>
                  <p:cNvPr id="588" name="Google Shape;588;p8"/>
                  <p:cNvSpPr/>
                  <p:nvPr/>
                </p:nvSpPr>
                <p:spPr>
                  <a:xfrm>
                    <a:off x="5125725" y="2819724"/>
                    <a:ext cx="24665" cy="7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5" h="70750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662" y="2755"/>
                        </a:cubicBezTo>
                        <a:lnTo>
                          <a:pt x="24640" y="55272"/>
                        </a:lnTo>
                        <a:cubicBezTo>
                          <a:pt x="24911" y="57709"/>
                          <a:pt x="23015" y="60957"/>
                          <a:pt x="20849" y="62040"/>
                        </a:cubicBezTo>
                        <a:lnTo>
                          <a:pt x="7040" y="70161"/>
                        </a:lnTo>
                        <a:cubicBezTo>
                          <a:pt x="4874" y="71515"/>
                          <a:pt x="2978" y="70432"/>
                          <a:pt x="2978" y="67996"/>
                        </a:cubicBezTo>
                        <a:lnTo>
                          <a:pt x="0" y="15478"/>
                        </a:lnTo>
                        <a:cubicBezTo>
                          <a:pt x="0" y="13042"/>
                          <a:pt x="1625" y="1006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27DE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8"/>
                  <p:cNvSpPr/>
                  <p:nvPr/>
                </p:nvSpPr>
                <p:spPr>
                  <a:xfrm>
                    <a:off x="5125725" y="2819724"/>
                    <a:ext cx="24665" cy="7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65" h="70750" extrusionOk="0">
                        <a:moveTo>
                          <a:pt x="3791" y="8711"/>
                        </a:moveTo>
                        <a:lnTo>
                          <a:pt x="17600" y="590"/>
                        </a:lnTo>
                        <a:cubicBezTo>
                          <a:pt x="19766" y="-764"/>
                          <a:pt x="21662" y="319"/>
                          <a:pt x="21662" y="2755"/>
                        </a:cubicBezTo>
                        <a:lnTo>
                          <a:pt x="24640" y="55272"/>
                        </a:lnTo>
                        <a:cubicBezTo>
                          <a:pt x="24911" y="57709"/>
                          <a:pt x="23015" y="60957"/>
                          <a:pt x="20849" y="62040"/>
                        </a:cubicBezTo>
                        <a:lnTo>
                          <a:pt x="7040" y="70161"/>
                        </a:lnTo>
                        <a:cubicBezTo>
                          <a:pt x="4874" y="71515"/>
                          <a:pt x="2978" y="70432"/>
                          <a:pt x="2978" y="67996"/>
                        </a:cubicBezTo>
                        <a:lnTo>
                          <a:pt x="0" y="15478"/>
                        </a:lnTo>
                        <a:cubicBezTo>
                          <a:pt x="0" y="13042"/>
                          <a:pt x="1625" y="10064"/>
                          <a:pt x="3791" y="871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9411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8"/>
                  <p:cNvSpPr/>
                  <p:nvPr/>
                </p:nvSpPr>
                <p:spPr>
                  <a:xfrm>
                    <a:off x="5129786" y="2895089"/>
                    <a:ext cx="21661" cy="16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61" h="16392" extrusionOk="0">
                        <a:moveTo>
                          <a:pt x="3791" y="8873"/>
                        </a:moveTo>
                        <a:lnTo>
                          <a:pt x="17600" y="752"/>
                        </a:lnTo>
                        <a:cubicBezTo>
                          <a:pt x="19766" y="-602"/>
                          <a:pt x="21662" y="-60"/>
                          <a:pt x="21662" y="1835"/>
                        </a:cubicBezTo>
                        <a:cubicBezTo>
                          <a:pt x="21662" y="3730"/>
                          <a:pt x="20037" y="6166"/>
                          <a:pt x="17871" y="7520"/>
                        </a:cubicBezTo>
                        <a:lnTo>
                          <a:pt x="4062" y="15641"/>
                        </a:lnTo>
                        <a:cubicBezTo>
                          <a:pt x="1895" y="16994"/>
                          <a:pt x="0" y="16453"/>
                          <a:pt x="0" y="14558"/>
                        </a:cubicBezTo>
                        <a:cubicBezTo>
                          <a:pt x="0" y="12663"/>
                          <a:pt x="1625" y="9956"/>
                          <a:pt x="3791" y="8873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591" name="Google Shape;591;p8"/>
          <p:cNvSpPr txBox="1"/>
          <p:nvPr/>
        </p:nvSpPr>
        <p:spPr>
          <a:xfrm>
            <a:off x="1134893" y="253636"/>
            <a:ext cx="3684953" cy="54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DESA CANTIK</a:t>
            </a:r>
            <a:endParaRPr sz="36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"/>
          <p:cNvSpPr txBox="1"/>
          <p:nvPr/>
        </p:nvSpPr>
        <p:spPr>
          <a:xfrm>
            <a:off x="1318966" y="778614"/>
            <a:ext cx="32284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(Desa Cinta Statistik)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31890" y="47291"/>
            <a:ext cx="2211864" cy="74918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0"/>
          <p:cNvSpPr/>
          <p:nvPr/>
        </p:nvSpPr>
        <p:spPr>
          <a:xfrm flipH="1">
            <a:off x="0" y="6576976"/>
            <a:ext cx="12192000" cy="283730"/>
          </a:xfrm>
          <a:prstGeom prst="rect">
            <a:avLst/>
          </a:prstGeom>
          <a:solidFill>
            <a:srgbClr val="FFC000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0"/>
          <p:cNvSpPr/>
          <p:nvPr/>
        </p:nvSpPr>
        <p:spPr>
          <a:xfrm rot="10800000">
            <a:off x="11506200" y="6172200"/>
            <a:ext cx="685800" cy="685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0"/>
          <p:cNvSpPr txBox="1">
            <a:spLocks noGrp="1"/>
          </p:cNvSpPr>
          <p:nvPr>
            <p:ph type="sldNum" idx="12"/>
          </p:nvPr>
        </p:nvSpPr>
        <p:spPr>
          <a:xfrm>
            <a:off x="11707561" y="6447002"/>
            <a:ext cx="484439" cy="41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 sz="2000" b="1">
                <a:solidFill>
                  <a:srgbClr val="FFFFFF"/>
                </a:solidFill>
              </a:rPr>
              <a:t>19</a:t>
            </a:fld>
            <a:endParaRPr sz="2000" b="1">
              <a:solidFill>
                <a:srgbClr val="FFFFFF"/>
              </a:solidFill>
            </a:endParaRPr>
          </a:p>
        </p:txBody>
      </p:sp>
      <p:sp>
        <p:nvSpPr>
          <p:cNvPr id="602" name="Google Shape;602;p10"/>
          <p:cNvSpPr/>
          <p:nvPr/>
        </p:nvSpPr>
        <p:spPr>
          <a:xfrm flipH="1">
            <a:off x="259081" y="120268"/>
            <a:ext cx="259080" cy="990601"/>
          </a:xfrm>
          <a:prstGeom prst="rect">
            <a:avLst/>
          </a:prstGeom>
          <a:solidFill>
            <a:srgbClr val="FFC000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0"/>
          <p:cNvSpPr txBox="1"/>
          <p:nvPr/>
        </p:nvSpPr>
        <p:spPr>
          <a:xfrm>
            <a:off x="652273" y="240222"/>
            <a:ext cx="8604849" cy="87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SKEMA PENDAMPINGAN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100 DESA CINTA STATISTIK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0303" y="1549842"/>
            <a:ext cx="1543226" cy="125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5435" y="4172867"/>
            <a:ext cx="1310095" cy="95186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0"/>
          <p:cNvSpPr txBox="1"/>
          <p:nvPr/>
        </p:nvSpPr>
        <p:spPr>
          <a:xfrm>
            <a:off x="259081" y="2873342"/>
            <a:ext cx="226031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Fasilitator mendapatkan pemahaman tentang apa dan bagaimana pembinaan statistik dilakukan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0"/>
          <p:cNvSpPr txBox="1"/>
          <p:nvPr/>
        </p:nvSpPr>
        <p:spPr>
          <a:xfrm>
            <a:off x="286415" y="5181819"/>
            <a:ext cx="301858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Fasilitator berdiskusi dengan desa mengenai kebutuhan data di desa dan bagaimana memenuhinya saat ini serta memetakan allternatif pemenuhannya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10551" y="2582411"/>
            <a:ext cx="2738528" cy="264618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"/>
          <p:cNvSpPr txBox="1"/>
          <p:nvPr/>
        </p:nvSpPr>
        <p:spPr>
          <a:xfrm>
            <a:off x="2625530" y="1625289"/>
            <a:ext cx="388917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Pelatihan mengenai kaidah Statistik yg standar dengan media yg fleksibel offline dilakukan setidaknya 2x &amp; online (PULSA) secara periodic dan kemudian dilanjutkan dengan pendampingan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0"/>
          <p:cNvSpPr txBox="1"/>
          <p:nvPr/>
        </p:nvSpPr>
        <p:spPr>
          <a:xfrm>
            <a:off x="3751961" y="5135803"/>
            <a:ext cx="4235476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Dilakukan Simulasi: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Identifikasi kebutuhan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Pengumpulan &amp; pengolahan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Entry dan update data (tools simulasi)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Bagaimana menganalisis &amp; menggunakan data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0"/>
          <p:cNvSpPr/>
          <p:nvPr/>
        </p:nvSpPr>
        <p:spPr>
          <a:xfrm>
            <a:off x="388621" y="1874046"/>
            <a:ext cx="697583" cy="708365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0"/>
          <p:cNvSpPr/>
          <p:nvPr/>
        </p:nvSpPr>
        <p:spPr>
          <a:xfrm>
            <a:off x="364332" y="4287332"/>
            <a:ext cx="697583" cy="708365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0"/>
          <p:cNvSpPr/>
          <p:nvPr/>
        </p:nvSpPr>
        <p:spPr>
          <a:xfrm>
            <a:off x="7236517" y="1671664"/>
            <a:ext cx="697583" cy="708365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0"/>
          <p:cNvSpPr/>
          <p:nvPr/>
        </p:nvSpPr>
        <p:spPr>
          <a:xfrm>
            <a:off x="3323113" y="3112558"/>
            <a:ext cx="697583" cy="708365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2673" y="3167852"/>
            <a:ext cx="1104449" cy="105307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"/>
          <p:cNvSpPr/>
          <p:nvPr/>
        </p:nvSpPr>
        <p:spPr>
          <a:xfrm>
            <a:off x="7222358" y="3299506"/>
            <a:ext cx="697583" cy="708365"/>
          </a:xfrm>
          <a:prstGeom prst="ellipse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10"/>
          <p:cNvPicPr preferRelativeResize="0"/>
          <p:nvPr/>
        </p:nvPicPr>
        <p:blipFill rotWithShape="1">
          <a:blip r:embed="rId8">
            <a:alphaModFix/>
          </a:blip>
          <a:srcRect r="21106"/>
          <a:stretch/>
        </p:blipFill>
        <p:spPr>
          <a:xfrm>
            <a:off x="7823678" y="1223393"/>
            <a:ext cx="1698717" cy="174050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0"/>
          <p:cNvSpPr txBox="1"/>
          <p:nvPr/>
        </p:nvSpPr>
        <p:spPr>
          <a:xfrm>
            <a:off x="9658586" y="1532557"/>
            <a:ext cx="255847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Evaluasi berkala dan membahas kesulitan-kesulitan melalui media komunitas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0"/>
          <p:cNvSpPr txBox="1"/>
          <p:nvPr/>
        </p:nvSpPr>
        <p:spPr>
          <a:xfrm>
            <a:off x="9257122" y="3342602"/>
            <a:ext cx="263007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Penilaian terhadap Agen Statistik Desa dari sisi tahapan pelaksanaan maupun output yang dihasikan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10"/>
          <p:cNvGrpSpPr/>
          <p:nvPr/>
        </p:nvGrpSpPr>
        <p:grpSpPr>
          <a:xfrm>
            <a:off x="7418343" y="4927348"/>
            <a:ext cx="989440" cy="1242403"/>
            <a:chOff x="7418343" y="4927348"/>
            <a:chExt cx="989440" cy="1242403"/>
          </a:xfrm>
        </p:grpSpPr>
        <p:pic>
          <p:nvPicPr>
            <p:cNvPr id="621" name="Google Shape;621;p1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418343" y="4927348"/>
              <a:ext cx="989440" cy="1242403"/>
            </a:xfrm>
            <a:prstGeom prst="rect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22" name="Google Shape;622;p10"/>
            <p:cNvSpPr/>
            <p:nvPr/>
          </p:nvSpPr>
          <p:spPr>
            <a:xfrm>
              <a:off x="7571149" y="4989017"/>
              <a:ext cx="697583" cy="708365"/>
            </a:xfrm>
            <a:prstGeom prst="ellipse">
              <a:avLst/>
            </a:prstGeom>
            <a:noFill/>
            <a:ln w="76200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10"/>
          <p:cNvSpPr txBox="1"/>
          <p:nvPr/>
        </p:nvSpPr>
        <p:spPr>
          <a:xfrm>
            <a:off x="9540666" y="4878441"/>
            <a:ext cx="263007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Pemberian Award kepada Desa dan Agen Statistik Desa diharapkan pengelolaan data di desa berkesinambungan dengan adanya unit &amp; komunitas cinta data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92209" y="4937082"/>
            <a:ext cx="1427201" cy="1144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Program Desa Cinta Statistik (Cantik)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000"/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Program peningkatan kompetensi aparatur desa dalam pengelolaan dan pemanfaatan data sehingga perencanaan pembangunan desa lebih tepat sasaran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6"/>
          <p:cNvPicPr preferRelativeResize="0"/>
          <p:nvPr/>
        </p:nvPicPr>
        <p:blipFill rotWithShape="1">
          <a:blip r:embed="rId3">
            <a:alphaModFix/>
          </a:blip>
          <a:srcRect l="20795" t="24315" r="20576" b="17123"/>
          <a:stretch/>
        </p:blipFill>
        <p:spPr>
          <a:xfrm>
            <a:off x="1055440" y="764704"/>
            <a:ext cx="10129758" cy="568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265" y="1414811"/>
            <a:ext cx="6029238" cy="513415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7"/>
          <p:cNvSpPr/>
          <p:nvPr/>
        </p:nvSpPr>
        <p:spPr>
          <a:xfrm>
            <a:off x="2099974" y="973394"/>
            <a:ext cx="5610967" cy="4735059"/>
          </a:xfrm>
          <a:prstGeom prst="rect">
            <a:avLst/>
          </a:prstGeom>
          <a:solidFill>
            <a:srgbClr val="0C0C0C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7"/>
          <p:cNvSpPr/>
          <p:nvPr/>
        </p:nvSpPr>
        <p:spPr>
          <a:xfrm>
            <a:off x="7200297" y="5585339"/>
            <a:ext cx="259080" cy="990601"/>
          </a:xfrm>
          <a:prstGeom prst="rect">
            <a:avLst/>
          </a:prstGeom>
          <a:solidFill>
            <a:srgbClr val="FFC000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7"/>
          <p:cNvSpPr txBox="1"/>
          <p:nvPr/>
        </p:nvSpPr>
        <p:spPr>
          <a:xfrm>
            <a:off x="7861453" y="2801156"/>
            <a:ext cx="3287551" cy="1255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798E4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TERIMA KASIH</a:t>
            </a:r>
            <a:endParaRPr sz="5400" b="1" i="0" u="none" strike="noStrike" cap="none">
              <a:solidFill>
                <a:srgbClr val="798E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17"/>
          <p:cNvGrpSpPr/>
          <p:nvPr/>
        </p:nvGrpSpPr>
        <p:grpSpPr>
          <a:xfrm rot="10800000">
            <a:off x="254694" y="734092"/>
            <a:ext cx="1691640" cy="1691641"/>
            <a:chOff x="9913749" y="4593436"/>
            <a:chExt cx="2278251" cy="2278253"/>
          </a:xfrm>
        </p:grpSpPr>
        <p:sp>
          <p:nvSpPr>
            <p:cNvPr id="640" name="Google Shape;640;p17"/>
            <p:cNvSpPr/>
            <p:nvPr/>
          </p:nvSpPr>
          <p:spPr>
            <a:xfrm rot="10800000">
              <a:off x="11432583" y="6112272"/>
              <a:ext cx="759417" cy="759417"/>
            </a:xfrm>
            <a:prstGeom prst="rect">
              <a:avLst/>
            </a:prstGeom>
            <a:solidFill>
              <a:srgbClr val="004E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7"/>
            <p:cNvSpPr/>
            <p:nvPr/>
          </p:nvSpPr>
          <p:spPr>
            <a:xfrm rot="10800000">
              <a:off x="11432583" y="5352855"/>
              <a:ext cx="759417" cy="759417"/>
            </a:xfrm>
            <a:prstGeom prst="rect">
              <a:avLst/>
            </a:prstGeom>
            <a:solidFill>
              <a:srgbClr val="004E6C">
                <a:alpha val="8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 rot="10800000">
              <a:off x="10673166" y="6112272"/>
              <a:ext cx="759417" cy="759417"/>
            </a:xfrm>
            <a:prstGeom prst="rect">
              <a:avLst/>
            </a:prstGeom>
            <a:solidFill>
              <a:srgbClr val="004E6C">
                <a:alpha val="8431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 rot="10800000">
              <a:off x="10673166" y="5352854"/>
              <a:ext cx="759417" cy="759417"/>
            </a:xfrm>
            <a:prstGeom prst="rect">
              <a:avLst/>
            </a:prstGeom>
            <a:solidFill>
              <a:srgbClr val="004E6C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 rot="10800000">
              <a:off x="9913749" y="6112272"/>
              <a:ext cx="759417" cy="759417"/>
            </a:xfrm>
            <a:prstGeom prst="rect">
              <a:avLst/>
            </a:prstGeom>
            <a:solidFill>
              <a:srgbClr val="004E6C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 rot="10800000">
              <a:off x="11432583" y="4593436"/>
              <a:ext cx="759417" cy="759417"/>
            </a:xfrm>
            <a:prstGeom prst="rect">
              <a:avLst/>
            </a:prstGeom>
            <a:solidFill>
              <a:srgbClr val="004E6C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46" name="Google Shape;646;p17"/>
          <p:cNvCxnSpPr/>
          <p:nvPr/>
        </p:nvCxnSpPr>
        <p:spPr>
          <a:xfrm>
            <a:off x="11149004" y="6534297"/>
            <a:ext cx="0" cy="2182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endParaRPr/>
          </a:p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5480" y="548680"/>
            <a:ext cx="9717088" cy="5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/>
          <p:nvPr/>
        </p:nvSpPr>
        <p:spPr>
          <a:xfrm>
            <a:off x="3215680" y="1844824"/>
            <a:ext cx="2160240" cy="2304256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Dasar Hukum Penyelenggaraan Desa Cinta Statistik</a:t>
            </a:r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body" idx="1"/>
          </p:nvPr>
        </p:nvSpPr>
        <p:spPr>
          <a:xfrm>
            <a:off x="4774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1. UU No 16 tahun 1997 Tentang Statistik 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Dasar Hukum Penyelenggaraan Desa Cinta Statistik</a:t>
            </a:r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2. UU No 23 tahun 2014 Tentang Pemerintah Daerah pada Pasal 12 Ayat 2 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Dasar Hukum Penyelenggaraan Desa Cinta Statistik</a:t>
            </a:r>
            <a:endParaRPr/>
          </a:p>
        </p:txBody>
      </p:sp>
      <p:sp>
        <p:nvSpPr>
          <p:cNvPr id="322" name="Google Shape;322;p2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3. Peraturan Presiden Nomor 39 Tahun 2019 </a:t>
            </a:r>
            <a:endParaRPr sz="40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tentang Satu Data Indonesia 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Dasar Hukum Penyelenggaraan Desa Cinta Statistik</a:t>
            </a:r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4. UU No. 6 Th 2014 tentang Desa, Pasal 4 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Dasar Hukum Penyelenggaraan Desa Cinta Statistik</a:t>
            </a:r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5. Peraturan Menteri Desa, Pembangunan Daerah Tertinggal, dan Transmigrasi RI Nomor 13 Tahun 2020 tentang Prioritas Penggunaan Dana Desa Tahun 2021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>
            <a:spLocks noGrp="1"/>
          </p:cNvSpPr>
          <p:nvPr>
            <p:ph type="title"/>
          </p:nvPr>
        </p:nvSpPr>
        <p:spPr>
          <a:xfrm>
            <a:off x="741825" y="3076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Twentieth Century"/>
              <a:buNone/>
            </a:pPr>
            <a:r>
              <a:rPr lang="en-US"/>
              <a:t>Mengapa Harus Desa?</a:t>
            </a:r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3254152" cy="22608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0" lvl="0" indent="-12192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43" name="Google Shape;343;p29"/>
          <p:cNvSpPr txBox="1"/>
          <p:nvPr/>
        </p:nvSpPr>
        <p:spPr>
          <a:xfrm>
            <a:off x="4295800" y="2204864"/>
            <a:ext cx="7488832" cy="266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00" rIns="0" bIns="0" anchor="t" anchorCtr="0">
            <a:noAutofit/>
          </a:bodyPr>
          <a:lstStyle/>
          <a:p>
            <a:pPr marL="0" marR="15746" lvl="0" indent="0" algn="ctr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“Mewujudkan Indonesia yang satu kita juga harus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bekerja sama membangun Indonesia secara adil dan merata, membangun Indonesia-sentris dengan membangun dari pinggiran, </a:t>
            </a:r>
            <a:r>
              <a:rPr lang="en-US" sz="2800" b="0" i="1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dari desa</a:t>
            </a: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dari pulau terdepan hingga perbatasan”</a:t>
            </a:r>
            <a:endParaRPr/>
          </a:p>
          <a:p>
            <a:pPr marL="0" marR="15746" lvl="0" indent="0" algn="ctr" rtl="0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9636" marR="0" lvl="0" indent="0" algn="ctr" rtl="0">
              <a:lnSpc>
                <a:spcPct val="95825"/>
              </a:lnSpc>
              <a:spcBef>
                <a:spcPts val="141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– Pidato Presiden RI dalam Hari Sumpah Pemuda ke-92,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 Oktober 2020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tch">
  <a:themeElements>
    <a:clrScheme name="Thatch">
      <a:dk1>
        <a:srgbClr val="000000"/>
      </a:dk1>
      <a:lt1>
        <a:srgbClr val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Microsoft Office PowerPoint</Application>
  <PresentationFormat>Widescreen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Black</vt:lpstr>
      <vt:lpstr>Calibri</vt:lpstr>
      <vt:lpstr>Arial</vt:lpstr>
      <vt:lpstr>Noto Sans Symbols</vt:lpstr>
      <vt:lpstr>Libre Franklin</vt:lpstr>
      <vt:lpstr>Twentieth Century</vt:lpstr>
      <vt:lpstr>Thatch</vt:lpstr>
      <vt:lpstr>PowerPoint Presentation</vt:lpstr>
      <vt:lpstr>Program Desa Cinta Statistik (Cantik)</vt:lpstr>
      <vt:lpstr>PowerPoint Presentation</vt:lpstr>
      <vt:lpstr>Dasar Hukum Penyelenggaraan Desa Cinta Statistik</vt:lpstr>
      <vt:lpstr>Dasar Hukum Penyelenggaraan Desa Cinta Statistik</vt:lpstr>
      <vt:lpstr>Dasar Hukum Penyelenggaraan Desa Cinta Statistik</vt:lpstr>
      <vt:lpstr>Dasar Hukum Penyelenggaraan Desa Cinta Statistik</vt:lpstr>
      <vt:lpstr>Dasar Hukum Penyelenggaraan Desa Cinta Statistik</vt:lpstr>
      <vt:lpstr>Mengapa Harus Desa?</vt:lpstr>
      <vt:lpstr>PowerPoint Presentation</vt:lpstr>
      <vt:lpstr>Tujuan</vt:lpstr>
      <vt:lpstr>Manfaat Bagi Desa</vt:lpstr>
      <vt:lpstr>Manfaat Bagi Pemda</vt:lpstr>
      <vt:lpstr>Manfaat Bagi BPS</vt:lpstr>
      <vt:lpstr>Sudut Pandang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Panca Dwi Prabawa</dc:creator>
  <cp:lastModifiedBy>Debi Tomika</cp:lastModifiedBy>
  <cp:revision>1</cp:revision>
  <dcterms:created xsi:type="dcterms:W3CDTF">2020-11-06T01:21:31Z</dcterms:created>
  <dcterms:modified xsi:type="dcterms:W3CDTF">2021-11-20T03:26:49Z</dcterms:modified>
</cp:coreProperties>
</file>